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64" r:id="rId2"/>
  </p:sldMasterIdLst>
  <p:notesMasterIdLst>
    <p:notesMasterId r:id="rId18"/>
  </p:notesMasterIdLst>
  <p:handoutMasterIdLst>
    <p:handoutMasterId r:id="rId19"/>
  </p:handoutMasterIdLst>
  <p:sldIdLst>
    <p:sldId id="256" r:id="rId3"/>
    <p:sldId id="333" r:id="rId4"/>
    <p:sldId id="334" r:id="rId5"/>
    <p:sldId id="335" r:id="rId6"/>
    <p:sldId id="262" r:id="rId7"/>
    <p:sldId id="336" r:id="rId8"/>
    <p:sldId id="344" r:id="rId9"/>
    <p:sldId id="337" r:id="rId10"/>
    <p:sldId id="286" r:id="rId11"/>
    <p:sldId id="266" r:id="rId12"/>
    <p:sldId id="345" r:id="rId13"/>
    <p:sldId id="346" r:id="rId14"/>
    <p:sldId id="347" r:id="rId15"/>
    <p:sldId id="343" r:id="rId16"/>
    <p:sldId id="268" r:id="rId1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D661"/>
    <a:srgbClr val="FF3F95"/>
    <a:srgbClr val="2CBEEF"/>
    <a:srgbClr val="0033CC"/>
    <a:srgbClr val="000099"/>
    <a:srgbClr val="FFFFFF"/>
    <a:srgbClr val="F8F8F8"/>
    <a:srgbClr val="FEFDFD"/>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1" autoAdjust="0"/>
    <p:restoredTop sz="93514" autoAdjust="0"/>
  </p:normalViewPr>
  <p:slideViewPr>
    <p:cSldViewPr snapToGrid="0">
      <p:cViewPr>
        <p:scale>
          <a:sx n="81" d="100"/>
          <a:sy n="81" d="100"/>
        </p:scale>
        <p:origin x="14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t" anchorCtr="0" compatLnSpc="1">
            <a:prstTxWarp prst="textNoShape">
              <a:avLst/>
            </a:prstTxWarp>
          </a:bodyPr>
          <a:lstStyle>
            <a:lvl1pPr defTabSz="957263" eaLnBrk="1" hangingPunct="1">
              <a:defRPr sz="1300" smtClean="0"/>
            </a:lvl1pPr>
          </a:lstStyle>
          <a:p>
            <a:pPr>
              <a:defRPr/>
            </a:pPr>
            <a:endParaRPr lang="en-US" altLang="en-US"/>
          </a:p>
        </p:txBody>
      </p:sp>
      <p:sp>
        <p:nvSpPr>
          <p:cNvPr id="88067" name="Rectangle 3"/>
          <p:cNvSpPr>
            <a:spLocks noGrp="1" noChangeArrowheads="1"/>
          </p:cNvSpPr>
          <p:nvPr>
            <p:ph type="dt" sz="quarter" idx="1"/>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t" anchorCtr="0" compatLnSpc="1">
            <a:prstTxWarp prst="textNoShape">
              <a:avLst/>
            </a:prstTxWarp>
          </a:bodyPr>
          <a:lstStyle>
            <a:lvl1pPr algn="r" defTabSz="957263" eaLnBrk="1" hangingPunct="1">
              <a:defRPr sz="1300" smtClean="0"/>
            </a:lvl1pPr>
          </a:lstStyle>
          <a:p>
            <a:pPr>
              <a:defRPr/>
            </a:pPr>
            <a:endParaRPr lang="en-US" altLang="en-US"/>
          </a:p>
        </p:txBody>
      </p:sp>
      <p:sp>
        <p:nvSpPr>
          <p:cNvPr id="88068" name="Rectangle 4"/>
          <p:cNvSpPr>
            <a:spLocks noGrp="1" noChangeArrowheads="1"/>
          </p:cNvSpPr>
          <p:nvPr>
            <p:ph type="ftr" sz="quarter" idx="2"/>
          </p:nvPr>
        </p:nvSpPr>
        <p:spPr bwMode="auto">
          <a:xfrm>
            <a:off x="0"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b" anchorCtr="0" compatLnSpc="1">
            <a:prstTxWarp prst="textNoShape">
              <a:avLst/>
            </a:prstTxWarp>
          </a:bodyPr>
          <a:lstStyle>
            <a:lvl1pPr defTabSz="957263" eaLnBrk="1" hangingPunct="1">
              <a:defRPr sz="1300" smtClean="0"/>
            </a:lvl1pPr>
          </a:lstStyle>
          <a:p>
            <a:pPr>
              <a:defRPr/>
            </a:pPr>
            <a:endParaRPr lang="en-US" altLang="en-US"/>
          </a:p>
        </p:txBody>
      </p:sp>
      <p:sp>
        <p:nvSpPr>
          <p:cNvPr id="88069" name="Rectangle 5"/>
          <p:cNvSpPr>
            <a:spLocks noGrp="1" noChangeArrowheads="1"/>
          </p:cNvSpPr>
          <p:nvPr>
            <p:ph type="sldNum" sz="quarter" idx="3"/>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b" anchorCtr="0" compatLnSpc="1">
            <a:prstTxWarp prst="textNoShape">
              <a:avLst/>
            </a:prstTxWarp>
          </a:bodyPr>
          <a:lstStyle>
            <a:lvl1pPr algn="r" defTabSz="957263" eaLnBrk="1" hangingPunct="1">
              <a:defRPr sz="1300" smtClean="0"/>
            </a:lvl1pPr>
          </a:lstStyle>
          <a:p>
            <a:pPr>
              <a:defRPr/>
            </a:pPr>
            <a:fld id="{0AF5E03C-7ADA-415E-AB4D-7E91F84C1356}" type="slidenum">
              <a:rPr lang="en-US" altLang="en-US"/>
              <a:pPr>
                <a:defRPr/>
              </a:pPr>
              <a:t>‹#›</a:t>
            </a:fld>
            <a:endParaRPr lang="en-US" altLang="en-US"/>
          </a:p>
        </p:txBody>
      </p:sp>
    </p:spTree>
    <p:extLst>
      <p:ext uri="{BB962C8B-B14F-4D97-AF65-F5344CB8AC3E}">
        <p14:creationId xmlns:p14="http://schemas.microsoft.com/office/powerpoint/2010/main" val="2206635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7" tIns="48328" rIns="96657" bIns="48328" numCol="1" anchor="t" anchorCtr="0" compatLnSpc="1">
            <a:prstTxWarp prst="textNoShape">
              <a:avLst/>
            </a:prstTxWarp>
          </a:bodyPr>
          <a:lstStyle>
            <a:lvl1pPr defTabSz="965200" eaLnBrk="1" hangingPunct="1">
              <a:defRPr sz="1300" smtClean="0"/>
            </a:lvl1pPr>
          </a:lstStyle>
          <a:p>
            <a:pPr>
              <a:defRPr/>
            </a:pPr>
            <a:endParaRPr lang="en-US" altLang="en-US"/>
          </a:p>
        </p:txBody>
      </p:sp>
      <p:sp>
        <p:nvSpPr>
          <p:cNvPr id="65539" name="Rectangle 3"/>
          <p:cNvSpPr>
            <a:spLocks noGrp="1" noChangeArrowheads="1"/>
          </p:cNvSpPr>
          <p:nvPr>
            <p:ph type="dt" idx="1"/>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7" tIns="48328" rIns="96657" bIns="48328" numCol="1" anchor="t" anchorCtr="0" compatLnSpc="1">
            <a:prstTxWarp prst="textNoShape">
              <a:avLst/>
            </a:prstTxWarp>
          </a:bodyPr>
          <a:lstStyle>
            <a:lvl1pPr algn="r" defTabSz="965200" eaLnBrk="1" hangingPunct="1">
              <a:defRPr sz="1300" smtClean="0"/>
            </a:lvl1pPr>
          </a:lstStyle>
          <a:p>
            <a:pPr>
              <a:defRPr/>
            </a:pPr>
            <a:endParaRPr lang="en-US" altLang="en-US"/>
          </a:p>
        </p:txBody>
      </p:sp>
      <p:sp>
        <p:nvSpPr>
          <p:cNvPr id="2560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5"/>
          <p:cNvSpPr>
            <a:spLocks noGrp="1" noChangeArrowheads="1"/>
          </p:cNvSpPr>
          <p:nvPr>
            <p:ph type="body" sz="quarter" idx="3"/>
          </p:nvPr>
        </p:nvSpPr>
        <p:spPr bwMode="auto">
          <a:xfrm>
            <a:off x="731838" y="4560888"/>
            <a:ext cx="58515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7" tIns="48328" rIns="96657"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42" name="Rectangle 6"/>
          <p:cNvSpPr>
            <a:spLocks noGrp="1" noChangeArrowheads="1"/>
          </p:cNvSpPr>
          <p:nvPr>
            <p:ph type="ftr" sz="quarter" idx="4"/>
          </p:nvPr>
        </p:nvSpPr>
        <p:spPr bwMode="auto">
          <a:xfrm>
            <a:off x="0"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7" tIns="48328" rIns="96657" bIns="48328" numCol="1" anchor="b" anchorCtr="0" compatLnSpc="1">
            <a:prstTxWarp prst="textNoShape">
              <a:avLst/>
            </a:prstTxWarp>
          </a:bodyPr>
          <a:lstStyle>
            <a:lvl1pPr defTabSz="965200" eaLnBrk="1" hangingPunct="1">
              <a:defRPr sz="1300" smtClean="0"/>
            </a:lvl1pPr>
          </a:lstStyle>
          <a:p>
            <a:pPr>
              <a:defRPr/>
            </a:pPr>
            <a:endParaRPr lang="en-US" altLang="en-US"/>
          </a:p>
        </p:txBody>
      </p:sp>
      <p:sp>
        <p:nvSpPr>
          <p:cNvPr id="65543" name="Rectangle 7"/>
          <p:cNvSpPr>
            <a:spLocks noGrp="1" noChangeArrowheads="1"/>
          </p:cNvSpPr>
          <p:nvPr>
            <p:ph type="sldNum" sz="quarter" idx="5"/>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7" tIns="48328" rIns="96657" bIns="48328" numCol="1" anchor="b" anchorCtr="0" compatLnSpc="1">
            <a:prstTxWarp prst="textNoShape">
              <a:avLst/>
            </a:prstTxWarp>
          </a:bodyPr>
          <a:lstStyle>
            <a:lvl1pPr algn="r" defTabSz="965200" eaLnBrk="1" hangingPunct="1">
              <a:defRPr sz="1300" smtClean="0"/>
            </a:lvl1pPr>
          </a:lstStyle>
          <a:p>
            <a:pPr>
              <a:defRPr/>
            </a:pPr>
            <a:fld id="{46B5953F-ED55-452B-814C-8EEBCE76F001}" type="slidenum">
              <a:rPr lang="en-US" altLang="en-US"/>
              <a:pPr>
                <a:defRPr/>
              </a:pPr>
              <a:t>‹#›</a:t>
            </a:fld>
            <a:endParaRPr lang="en-US" altLang="en-US"/>
          </a:p>
        </p:txBody>
      </p:sp>
    </p:spTree>
    <p:extLst>
      <p:ext uri="{BB962C8B-B14F-4D97-AF65-F5344CB8AC3E}">
        <p14:creationId xmlns:p14="http://schemas.microsoft.com/office/powerpoint/2010/main" val="3018112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65200">
              <a:spcBef>
                <a:spcPct val="30000"/>
              </a:spcBef>
              <a:defRPr sz="1200">
                <a:solidFill>
                  <a:schemeClr val="tx1"/>
                </a:solidFill>
                <a:latin typeface="Arial" panose="020B0604020202020204" pitchFamily="34" charset="0"/>
              </a:defRPr>
            </a:lvl1pPr>
            <a:lvl2pPr marL="777875" indent="-298450" defTabSz="965200">
              <a:spcBef>
                <a:spcPct val="30000"/>
              </a:spcBef>
              <a:defRPr sz="1200">
                <a:solidFill>
                  <a:schemeClr val="tx1"/>
                </a:solidFill>
                <a:latin typeface="Arial" panose="020B0604020202020204" pitchFamily="34" charset="0"/>
              </a:defRPr>
            </a:lvl2pPr>
            <a:lvl3pPr marL="1196975" indent="-239713" defTabSz="965200">
              <a:spcBef>
                <a:spcPct val="30000"/>
              </a:spcBef>
              <a:defRPr sz="1200">
                <a:solidFill>
                  <a:schemeClr val="tx1"/>
                </a:solidFill>
                <a:latin typeface="Arial" panose="020B0604020202020204" pitchFamily="34" charset="0"/>
              </a:defRPr>
            </a:lvl3pPr>
            <a:lvl4pPr marL="1674813" indent="-238125" defTabSz="965200">
              <a:spcBef>
                <a:spcPct val="30000"/>
              </a:spcBef>
              <a:defRPr sz="1200">
                <a:solidFill>
                  <a:schemeClr val="tx1"/>
                </a:solidFill>
                <a:latin typeface="Arial" panose="020B0604020202020204" pitchFamily="34" charset="0"/>
              </a:defRPr>
            </a:lvl4pPr>
            <a:lvl5pPr marL="2154238" indent="-239713" defTabSz="965200">
              <a:spcBef>
                <a:spcPct val="30000"/>
              </a:spcBef>
              <a:defRPr sz="1200">
                <a:solidFill>
                  <a:schemeClr val="tx1"/>
                </a:solidFill>
                <a:latin typeface="Arial" panose="020B0604020202020204" pitchFamily="34" charset="0"/>
              </a:defRPr>
            </a:lvl5pPr>
            <a:lvl6pPr marL="2611438" indent="-239713" defTabSz="965200" eaLnBrk="0" fontAlgn="base" hangingPunct="0">
              <a:spcBef>
                <a:spcPct val="30000"/>
              </a:spcBef>
              <a:spcAft>
                <a:spcPct val="0"/>
              </a:spcAft>
              <a:defRPr sz="1200">
                <a:solidFill>
                  <a:schemeClr val="tx1"/>
                </a:solidFill>
                <a:latin typeface="Arial" panose="020B0604020202020204" pitchFamily="34" charset="0"/>
              </a:defRPr>
            </a:lvl6pPr>
            <a:lvl7pPr marL="3068638" indent="-239713" defTabSz="965200" eaLnBrk="0" fontAlgn="base" hangingPunct="0">
              <a:spcBef>
                <a:spcPct val="30000"/>
              </a:spcBef>
              <a:spcAft>
                <a:spcPct val="0"/>
              </a:spcAft>
              <a:defRPr sz="1200">
                <a:solidFill>
                  <a:schemeClr val="tx1"/>
                </a:solidFill>
                <a:latin typeface="Arial" panose="020B0604020202020204" pitchFamily="34" charset="0"/>
              </a:defRPr>
            </a:lvl7pPr>
            <a:lvl8pPr marL="3525838" indent="-239713" defTabSz="965200" eaLnBrk="0" fontAlgn="base" hangingPunct="0">
              <a:spcBef>
                <a:spcPct val="30000"/>
              </a:spcBef>
              <a:spcAft>
                <a:spcPct val="0"/>
              </a:spcAft>
              <a:defRPr sz="1200">
                <a:solidFill>
                  <a:schemeClr val="tx1"/>
                </a:solidFill>
                <a:latin typeface="Arial" panose="020B0604020202020204" pitchFamily="34" charset="0"/>
              </a:defRPr>
            </a:lvl8pPr>
            <a:lvl9pPr marL="3983038" indent="-239713"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3DEF7B-4EE6-4F08-8B95-DE16C3F3ED5F}" type="slidenum">
              <a:rPr lang="en-US" altLang="en-US" sz="1300"/>
              <a:pPr>
                <a:spcBef>
                  <a:spcPct val="0"/>
                </a:spcBef>
              </a:pPr>
              <a:t>1</a:t>
            </a:fld>
            <a:endParaRPr lang="en-US" altLang="en-US" sz="13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10977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009215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4524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65200">
              <a:spcBef>
                <a:spcPct val="30000"/>
              </a:spcBef>
              <a:defRPr sz="1200">
                <a:solidFill>
                  <a:schemeClr val="tx1"/>
                </a:solidFill>
                <a:latin typeface="Arial" panose="020B0604020202020204" pitchFamily="34" charset="0"/>
              </a:defRPr>
            </a:lvl1pPr>
            <a:lvl2pPr marL="777875" indent="-298450" defTabSz="965200">
              <a:spcBef>
                <a:spcPct val="30000"/>
              </a:spcBef>
              <a:defRPr sz="1200">
                <a:solidFill>
                  <a:schemeClr val="tx1"/>
                </a:solidFill>
                <a:latin typeface="Arial" panose="020B0604020202020204" pitchFamily="34" charset="0"/>
              </a:defRPr>
            </a:lvl2pPr>
            <a:lvl3pPr marL="1196975" indent="-239713" defTabSz="965200">
              <a:spcBef>
                <a:spcPct val="30000"/>
              </a:spcBef>
              <a:defRPr sz="1200">
                <a:solidFill>
                  <a:schemeClr val="tx1"/>
                </a:solidFill>
                <a:latin typeface="Arial" panose="020B0604020202020204" pitchFamily="34" charset="0"/>
              </a:defRPr>
            </a:lvl3pPr>
            <a:lvl4pPr marL="1674813" indent="-238125" defTabSz="965200">
              <a:spcBef>
                <a:spcPct val="30000"/>
              </a:spcBef>
              <a:defRPr sz="1200">
                <a:solidFill>
                  <a:schemeClr val="tx1"/>
                </a:solidFill>
                <a:latin typeface="Arial" panose="020B0604020202020204" pitchFamily="34" charset="0"/>
              </a:defRPr>
            </a:lvl4pPr>
            <a:lvl5pPr marL="2154238" indent="-239713" defTabSz="965200">
              <a:spcBef>
                <a:spcPct val="30000"/>
              </a:spcBef>
              <a:defRPr sz="1200">
                <a:solidFill>
                  <a:schemeClr val="tx1"/>
                </a:solidFill>
                <a:latin typeface="Arial" panose="020B0604020202020204" pitchFamily="34" charset="0"/>
              </a:defRPr>
            </a:lvl5pPr>
            <a:lvl6pPr marL="2611438" indent="-239713" defTabSz="965200" eaLnBrk="0" fontAlgn="base" hangingPunct="0">
              <a:spcBef>
                <a:spcPct val="30000"/>
              </a:spcBef>
              <a:spcAft>
                <a:spcPct val="0"/>
              </a:spcAft>
              <a:defRPr sz="1200">
                <a:solidFill>
                  <a:schemeClr val="tx1"/>
                </a:solidFill>
                <a:latin typeface="Arial" panose="020B0604020202020204" pitchFamily="34" charset="0"/>
              </a:defRPr>
            </a:lvl6pPr>
            <a:lvl7pPr marL="3068638" indent="-239713" defTabSz="965200" eaLnBrk="0" fontAlgn="base" hangingPunct="0">
              <a:spcBef>
                <a:spcPct val="30000"/>
              </a:spcBef>
              <a:spcAft>
                <a:spcPct val="0"/>
              </a:spcAft>
              <a:defRPr sz="1200">
                <a:solidFill>
                  <a:schemeClr val="tx1"/>
                </a:solidFill>
                <a:latin typeface="Arial" panose="020B0604020202020204" pitchFamily="34" charset="0"/>
              </a:defRPr>
            </a:lvl7pPr>
            <a:lvl8pPr marL="3525838" indent="-239713" defTabSz="965200" eaLnBrk="0" fontAlgn="base" hangingPunct="0">
              <a:spcBef>
                <a:spcPct val="30000"/>
              </a:spcBef>
              <a:spcAft>
                <a:spcPct val="0"/>
              </a:spcAft>
              <a:defRPr sz="1200">
                <a:solidFill>
                  <a:schemeClr val="tx1"/>
                </a:solidFill>
                <a:latin typeface="Arial" panose="020B0604020202020204" pitchFamily="34" charset="0"/>
              </a:defRPr>
            </a:lvl8pPr>
            <a:lvl9pPr marL="3983038" indent="-239713"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3DEF7B-4EE6-4F08-8B95-DE16C3F3ED5F}" type="slidenum">
              <a:rPr lang="en-US" altLang="en-US" sz="1300"/>
              <a:pPr>
                <a:spcBef>
                  <a:spcPct val="0"/>
                </a:spcBef>
              </a:pPr>
              <a:t>2</a:t>
            </a:fld>
            <a:endParaRPr lang="en-US" altLang="en-US" sz="13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84856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65200">
              <a:spcBef>
                <a:spcPct val="30000"/>
              </a:spcBef>
              <a:defRPr sz="1200">
                <a:solidFill>
                  <a:schemeClr val="tx1"/>
                </a:solidFill>
                <a:latin typeface="Arial" panose="020B0604020202020204" pitchFamily="34" charset="0"/>
              </a:defRPr>
            </a:lvl1pPr>
            <a:lvl2pPr marL="777875" indent="-298450" defTabSz="965200">
              <a:spcBef>
                <a:spcPct val="30000"/>
              </a:spcBef>
              <a:defRPr sz="1200">
                <a:solidFill>
                  <a:schemeClr val="tx1"/>
                </a:solidFill>
                <a:latin typeface="Arial" panose="020B0604020202020204" pitchFamily="34" charset="0"/>
              </a:defRPr>
            </a:lvl2pPr>
            <a:lvl3pPr marL="1196975" indent="-239713" defTabSz="965200">
              <a:spcBef>
                <a:spcPct val="30000"/>
              </a:spcBef>
              <a:defRPr sz="1200">
                <a:solidFill>
                  <a:schemeClr val="tx1"/>
                </a:solidFill>
                <a:latin typeface="Arial" panose="020B0604020202020204" pitchFamily="34" charset="0"/>
              </a:defRPr>
            </a:lvl3pPr>
            <a:lvl4pPr marL="1674813" indent="-238125" defTabSz="965200">
              <a:spcBef>
                <a:spcPct val="30000"/>
              </a:spcBef>
              <a:defRPr sz="1200">
                <a:solidFill>
                  <a:schemeClr val="tx1"/>
                </a:solidFill>
                <a:latin typeface="Arial" panose="020B0604020202020204" pitchFamily="34" charset="0"/>
              </a:defRPr>
            </a:lvl4pPr>
            <a:lvl5pPr marL="2154238" indent="-239713" defTabSz="965200">
              <a:spcBef>
                <a:spcPct val="30000"/>
              </a:spcBef>
              <a:defRPr sz="1200">
                <a:solidFill>
                  <a:schemeClr val="tx1"/>
                </a:solidFill>
                <a:latin typeface="Arial" panose="020B0604020202020204" pitchFamily="34" charset="0"/>
              </a:defRPr>
            </a:lvl5pPr>
            <a:lvl6pPr marL="2611438" indent="-239713" defTabSz="965200" eaLnBrk="0" fontAlgn="base" hangingPunct="0">
              <a:spcBef>
                <a:spcPct val="30000"/>
              </a:spcBef>
              <a:spcAft>
                <a:spcPct val="0"/>
              </a:spcAft>
              <a:defRPr sz="1200">
                <a:solidFill>
                  <a:schemeClr val="tx1"/>
                </a:solidFill>
                <a:latin typeface="Arial" panose="020B0604020202020204" pitchFamily="34" charset="0"/>
              </a:defRPr>
            </a:lvl6pPr>
            <a:lvl7pPr marL="3068638" indent="-239713" defTabSz="965200" eaLnBrk="0" fontAlgn="base" hangingPunct="0">
              <a:spcBef>
                <a:spcPct val="30000"/>
              </a:spcBef>
              <a:spcAft>
                <a:spcPct val="0"/>
              </a:spcAft>
              <a:defRPr sz="1200">
                <a:solidFill>
                  <a:schemeClr val="tx1"/>
                </a:solidFill>
                <a:latin typeface="Arial" panose="020B0604020202020204" pitchFamily="34" charset="0"/>
              </a:defRPr>
            </a:lvl7pPr>
            <a:lvl8pPr marL="3525838" indent="-239713" defTabSz="965200" eaLnBrk="0" fontAlgn="base" hangingPunct="0">
              <a:spcBef>
                <a:spcPct val="30000"/>
              </a:spcBef>
              <a:spcAft>
                <a:spcPct val="0"/>
              </a:spcAft>
              <a:defRPr sz="1200">
                <a:solidFill>
                  <a:schemeClr val="tx1"/>
                </a:solidFill>
                <a:latin typeface="Arial" panose="020B0604020202020204" pitchFamily="34" charset="0"/>
              </a:defRPr>
            </a:lvl8pPr>
            <a:lvl9pPr marL="3983038" indent="-239713"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3DEF7B-4EE6-4F08-8B95-DE16C3F3ED5F}" type="slidenum">
              <a:rPr lang="en-US" altLang="en-US" sz="1300"/>
              <a:pPr>
                <a:spcBef>
                  <a:spcPct val="0"/>
                </a:spcBef>
              </a:pPr>
              <a:t>3</a:t>
            </a:fld>
            <a:endParaRPr lang="en-US" altLang="en-US" sz="13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59607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65200">
              <a:spcBef>
                <a:spcPct val="30000"/>
              </a:spcBef>
              <a:defRPr sz="1200">
                <a:solidFill>
                  <a:schemeClr val="tx1"/>
                </a:solidFill>
                <a:latin typeface="Arial" panose="020B0604020202020204" pitchFamily="34" charset="0"/>
              </a:defRPr>
            </a:lvl1pPr>
            <a:lvl2pPr marL="777875" indent="-298450" defTabSz="965200">
              <a:spcBef>
                <a:spcPct val="30000"/>
              </a:spcBef>
              <a:defRPr sz="1200">
                <a:solidFill>
                  <a:schemeClr val="tx1"/>
                </a:solidFill>
                <a:latin typeface="Arial" panose="020B0604020202020204" pitchFamily="34" charset="0"/>
              </a:defRPr>
            </a:lvl2pPr>
            <a:lvl3pPr marL="1196975" indent="-239713" defTabSz="965200">
              <a:spcBef>
                <a:spcPct val="30000"/>
              </a:spcBef>
              <a:defRPr sz="1200">
                <a:solidFill>
                  <a:schemeClr val="tx1"/>
                </a:solidFill>
                <a:latin typeface="Arial" panose="020B0604020202020204" pitchFamily="34" charset="0"/>
              </a:defRPr>
            </a:lvl3pPr>
            <a:lvl4pPr marL="1674813" indent="-238125" defTabSz="965200">
              <a:spcBef>
                <a:spcPct val="30000"/>
              </a:spcBef>
              <a:defRPr sz="1200">
                <a:solidFill>
                  <a:schemeClr val="tx1"/>
                </a:solidFill>
                <a:latin typeface="Arial" panose="020B0604020202020204" pitchFamily="34" charset="0"/>
              </a:defRPr>
            </a:lvl4pPr>
            <a:lvl5pPr marL="2154238" indent="-239713" defTabSz="965200">
              <a:spcBef>
                <a:spcPct val="30000"/>
              </a:spcBef>
              <a:defRPr sz="1200">
                <a:solidFill>
                  <a:schemeClr val="tx1"/>
                </a:solidFill>
                <a:latin typeface="Arial" panose="020B0604020202020204" pitchFamily="34" charset="0"/>
              </a:defRPr>
            </a:lvl5pPr>
            <a:lvl6pPr marL="2611438" indent="-239713" defTabSz="965200" eaLnBrk="0" fontAlgn="base" hangingPunct="0">
              <a:spcBef>
                <a:spcPct val="30000"/>
              </a:spcBef>
              <a:spcAft>
                <a:spcPct val="0"/>
              </a:spcAft>
              <a:defRPr sz="1200">
                <a:solidFill>
                  <a:schemeClr val="tx1"/>
                </a:solidFill>
                <a:latin typeface="Arial" panose="020B0604020202020204" pitchFamily="34" charset="0"/>
              </a:defRPr>
            </a:lvl6pPr>
            <a:lvl7pPr marL="3068638" indent="-239713" defTabSz="965200" eaLnBrk="0" fontAlgn="base" hangingPunct="0">
              <a:spcBef>
                <a:spcPct val="30000"/>
              </a:spcBef>
              <a:spcAft>
                <a:spcPct val="0"/>
              </a:spcAft>
              <a:defRPr sz="1200">
                <a:solidFill>
                  <a:schemeClr val="tx1"/>
                </a:solidFill>
                <a:latin typeface="Arial" panose="020B0604020202020204" pitchFamily="34" charset="0"/>
              </a:defRPr>
            </a:lvl7pPr>
            <a:lvl8pPr marL="3525838" indent="-239713" defTabSz="965200" eaLnBrk="0" fontAlgn="base" hangingPunct="0">
              <a:spcBef>
                <a:spcPct val="30000"/>
              </a:spcBef>
              <a:spcAft>
                <a:spcPct val="0"/>
              </a:spcAft>
              <a:defRPr sz="1200">
                <a:solidFill>
                  <a:schemeClr val="tx1"/>
                </a:solidFill>
                <a:latin typeface="Arial" panose="020B0604020202020204" pitchFamily="34" charset="0"/>
              </a:defRPr>
            </a:lvl8pPr>
            <a:lvl9pPr marL="3983038" indent="-239713"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3DEF7B-4EE6-4F08-8B95-DE16C3F3ED5F}" type="slidenum">
              <a:rPr lang="en-US" altLang="en-US" sz="1300"/>
              <a:pPr>
                <a:spcBef>
                  <a:spcPct val="0"/>
                </a:spcBef>
              </a:pPr>
              <a:t>4</a:t>
            </a:fld>
            <a:endParaRPr lang="en-US" altLang="en-US" sz="13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1426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Rot="1" noChangeAspect="1" noChangeArrowheads="1" noTextEdit="1"/>
          </p:cNvSpPr>
          <p:nvPr>
            <p:ph type="sldImg"/>
          </p:nvPr>
        </p:nvSpPr>
        <p:spPr>
          <a:ln/>
        </p:spPr>
      </p:sp>
      <p:sp>
        <p:nvSpPr>
          <p:cNvPr id="30723" name="Rectangle 1027"/>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59967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Rot="1" noChangeAspect="1" noChangeArrowheads="1" noTextEdit="1"/>
          </p:cNvSpPr>
          <p:nvPr>
            <p:ph type="sldImg"/>
          </p:nvPr>
        </p:nvSpPr>
        <p:spPr>
          <a:ln/>
        </p:spPr>
      </p:sp>
      <p:sp>
        <p:nvSpPr>
          <p:cNvPr id="30723" name="Rectangle 1027"/>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59203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Rot="1" noChangeAspect="1" noChangeArrowheads="1" noTextEdit="1"/>
          </p:cNvSpPr>
          <p:nvPr>
            <p:ph type="sldImg"/>
          </p:nvPr>
        </p:nvSpPr>
        <p:spPr>
          <a:ln/>
        </p:spPr>
      </p:sp>
      <p:sp>
        <p:nvSpPr>
          <p:cNvPr id="30723" name="Rectangle 1027"/>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20574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26096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863098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9DE5137D-5087-41BE-96E1-8E968EC550D7}" type="slidenum">
              <a:rPr lang="en-US" altLang="en-US"/>
              <a:pPr>
                <a:defRPr/>
              </a:pPr>
              <a:t>‹#›</a:t>
            </a:fld>
            <a:endParaRPr lang="en-US" altLang="en-US"/>
          </a:p>
        </p:txBody>
      </p:sp>
    </p:spTree>
    <p:extLst>
      <p:ext uri="{BB962C8B-B14F-4D97-AF65-F5344CB8AC3E}">
        <p14:creationId xmlns:p14="http://schemas.microsoft.com/office/powerpoint/2010/main" val="364483019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C2087F51-D4C2-4E12-A266-A40B72346420}" type="slidenum">
              <a:rPr lang="en-US" altLang="en-US"/>
              <a:pPr>
                <a:defRPr/>
              </a:pPr>
              <a:t>‹#›</a:t>
            </a:fld>
            <a:endParaRPr lang="en-US" altLang="en-US"/>
          </a:p>
        </p:txBody>
      </p:sp>
    </p:spTree>
    <p:extLst>
      <p:ext uri="{BB962C8B-B14F-4D97-AF65-F5344CB8AC3E}">
        <p14:creationId xmlns:p14="http://schemas.microsoft.com/office/powerpoint/2010/main" val="10171277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76450" cy="5775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76950" cy="5775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10616DEA-BAD3-47E0-A214-B07A866A648D}" type="slidenum">
              <a:rPr lang="en-US" altLang="en-US"/>
              <a:pPr>
                <a:defRPr/>
              </a:pPr>
              <a:t>‹#›</a:t>
            </a:fld>
            <a:endParaRPr lang="en-US" altLang="en-US"/>
          </a:p>
        </p:txBody>
      </p:sp>
    </p:spTree>
    <p:extLst>
      <p:ext uri="{BB962C8B-B14F-4D97-AF65-F5344CB8AC3E}">
        <p14:creationId xmlns:p14="http://schemas.microsoft.com/office/powerpoint/2010/main" val="429237487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smtClean="0"/>
            </a:lvl1pPr>
          </a:lstStyle>
          <a:p>
            <a:pPr>
              <a:defRPr/>
            </a:pPr>
            <a:fld id="{1EFEEDF0-9117-44B5-B622-CE9FF26CD36A}" type="slidenum">
              <a:rPr lang="en-US" altLang="en-US"/>
              <a:pPr>
                <a:defRPr/>
              </a:pPr>
              <a:t>‹#›</a:t>
            </a:fld>
            <a:endParaRPr lang="en-US" altLang="en-US"/>
          </a:p>
        </p:txBody>
      </p:sp>
    </p:spTree>
    <p:extLst>
      <p:ext uri="{BB962C8B-B14F-4D97-AF65-F5344CB8AC3E}">
        <p14:creationId xmlns:p14="http://schemas.microsoft.com/office/powerpoint/2010/main" val="181822228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smtClean="0"/>
            </a:lvl1pPr>
          </a:lstStyle>
          <a:p>
            <a:pPr>
              <a:defRPr/>
            </a:pPr>
            <a:fld id="{55D89681-B7BC-44DA-B788-5D5601FB0F96}" type="slidenum">
              <a:rPr lang="en-US" altLang="en-US"/>
              <a:pPr>
                <a:defRPr/>
              </a:pPr>
              <a:t>‹#›</a:t>
            </a:fld>
            <a:endParaRPr lang="en-US" altLang="en-US"/>
          </a:p>
        </p:txBody>
      </p:sp>
    </p:spTree>
    <p:extLst>
      <p:ext uri="{BB962C8B-B14F-4D97-AF65-F5344CB8AC3E}">
        <p14:creationId xmlns:p14="http://schemas.microsoft.com/office/powerpoint/2010/main" val="247504813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lvl1pPr>
          </a:lstStyle>
          <a:p>
            <a:pPr>
              <a:defRPr/>
            </a:pPr>
            <a:fld id="{4C319DEA-8C99-4471-B1E2-80DFB175EAD5}" type="slidenum">
              <a:rPr lang="en-US" altLang="en-US"/>
              <a:pPr>
                <a:defRPr/>
              </a:pPr>
              <a:t>‹#›</a:t>
            </a:fld>
            <a:endParaRPr lang="en-US" altLang="en-US"/>
          </a:p>
        </p:txBody>
      </p:sp>
    </p:spTree>
    <p:extLst>
      <p:ext uri="{BB962C8B-B14F-4D97-AF65-F5344CB8AC3E}">
        <p14:creationId xmlns:p14="http://schemas.microsoft.com/office/powerpoint/2010/main" val="72088265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defRPr/>
            </a:lvl1pPr>
          </a:lstStyle>
          <a:p>
            <a:pPr>
              <a:defRPr/>
            </a:pPr>
            <a:endParaRPr lang="en-US"/>
          </a:p>
        </p:txBody>
      </p:sp>
      <p:sp>
        <p:nvSpPr>
          <p:cNvPr id="8" name="Rectangle 6"/>
          <p:cNvSpPr>
            <a:spLocks noGrp="1" noChangeArrowheads="1"/>
          </p:cNvSpPr>
          <p:nvPr>
            <p:ph type="ftr" sz="quarter" idx="11"/>
          </p:nvPr>
        </p:nvSpPr>
        <p:spPr/>
        <p:txBody>
          <a:bodyPr/>
          <a:lstStyle>
            <a:lvl1pPr>
              <a:defRPr/>
            </a:lvl1pPr>
          </a:lstStyle>
          <a:p>
            <a:pPr>
              <a:defRPr/>
            </a:pPr>
            <a:endParaRPr lang="en-US"/>
          </a:p>
        </p:txBody>
      </p:sp>
      <p:sp>
        <p:nvSpPr>
          <p:cNvPr id="9" name="Rectangle 7"/>
          <p:cNvSpPr>
            <a:spLocks noGrp="1" noChangeArrowheads="1"/>
          </p:cNvSpPr>
          <p:nvPr>
            <p:ph type="sldNum" sz="quarter" idx="12"/>
          </p:nvPr>
        </p:nvSpPr>
        <p:spPr/>
        <p:txBody>
          <a:bodyPr/>
          <a:lstStyle>
            <a:lvl1pPr>
              <a:defRPr smtClean="0"/>
            </a:lvl1pPr>
          </a:lstStyle>
          <a:p>
            <a:pPr>
              <a:defRPr/>
            </a:pPr>
            <a:fld id="{A272F2FF-6B30-4F8B-805F-8CC417C50B1F}" type="slidenum">
              <a:rPr lang="en-US" altLang="en-US"/>
              <a:pPr>
                <a:defRPr/>
              </a:pPr>
              <a:t>‹#›</a:t>
            </a:fld>
            <a:endParaRPr lang="en-US" altLang="en-US"/>
          </a:p>
        </p:txBody>
      </p:sp>
    </p:spTree>
    <p:extLst>
      <p:ext uri="{BB962C8B-B14F-4D97-AF65-F5344CB8AC3E}">
        <p14:creationId xmlns:p14="http://schemas.microsoft.com/office/powerpoint/2010/main" val="171299195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a:defRPr/>
            </a:lvl1pPr>
          </a:lstStyle>
          <a:p>
            <a:pPr>
              <a:defRPr/>
            </a:pPr>
            <a:endParaRPr lang="en-US"/>
          </a:p>
        </p:txBody>
      </p:sp>
      <p:sp>
        <p:nvSpPr>
          <p:cNvPr id="4" name="Rectangle 6"/>
          <p:cNvSpPr>
            <a:spLocks noGrp="1" noChangeArrowheads="1"/>
          </p:cNvSpPr>
          <p:nvPr>
            <p:ph type="ftr" sz="quarter" idx="11"/>
          </p:nvPr>
        </p:nvSpPr>
        <p:spPr/>
        <p:txBody>
          <a:bodyPr/>
          <a:lstStyle>
            <a:lvl1pPr>
              <a:defRPr/>
            </a:lvl1pPr>
          </a:lstStyle>
          <a:p>
            <a:pPr>
              <a:defRPr/>
            </a:pPr>
            <a:endParaRPr lang="en-US"/>
          </a:p>
        </p:txBody>
      </p:sp>
      <p:sp>
        <p:nvSpPr>
          <p:cNvPr id="5" name="Rectangle 7"/>
          <p:cNvSpPr>
            <a:spLocks noGrp="1" noChangeArrowheads="1"/>
          </p:cNvSpPr>
          <p:nvPr>
            <p:ph type="sldNum" sz="quarter" idx="12"/>
          </p:nvPr>
        </p:nvSpPr>
        <p:spPr/>
        <p:txBody>
          <a:bodyPr/>
          <a:lstStyle>
            <a:lvl1pPr>
              <a:defRPr smtClean="0"/>
            </a:lvl1pPr>
          </a:lstStyle>
          <a:p>
            <a:pPr>
              <a:defRPr/>
            </a:pPr>
            <a:fld id="{28E462D3-29E0-49FC-9425-677ED83B703D}" type="slidenum">
              <a:rPr lang="en-US" altLang="en-US"/>
              <a:pPr>
                <a:defRPr/>
              </a:pPr>
              <a:t>‹#›</a:t>
            </a:fld>
            <a:endParaRPr lang="en-US" altLang="en-US"/>
          </a:p>
        </p:txBody>
      </p:sp>
    </p:spTree>
    <p:extLst>
      <p:ext uri="{BB962C8B-B14F-4D97-AF65-F5344CB8AC3E}">
        <p14:creationId xmlns:p14="http://schemas.microsoft.com/office/powerpoint/2010/main" val="156666503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p>
        </p:txBody>
      </p:sp>
      <p:sp>
        <p:nvSpPr>
          <p:cNvPr id="3" name="Rectangle 6"/>
          <p:cNvSpPr>
            <a:spLocks noGrp="1" noChangeArrowheads="1"/>
          </p:cNvSpPr>
          <p:nvPr>
            <p:ph type="ftr" sz="quarter" idx="11"/>
          </p:nvPr>
        </p:nvSpPr>
        <p:spPr/>
        <p:txBody>
          <a:bodyPr/>
          <a:lstStyle>
            <a:lvl1pPr>
              <a:defRPr/>
            </a:lvl1pPr>
          </a:lstStyle>
          <a:p>
            <a:pPr>
              <a:defRPr/>
            </a:pPr>
            <a:endParaRPr lang="en-US"/>
          </a:p>
        </p:txBody>
      </p:sp>
      <p:sp>
        <p:nvSpPr>
          <p:cNvPr id="4" name="Rectangle 7"/>
          <p:cNvSpPr>
            <a:spLocks noGrp="1" noChangeArrowheads="1"/>
          </p:cNvSpPr>
          <p:nvPr>
            <p:ph type="sldNum" sz="quarter" idx="12"/>
          </p:nvPr>
        </p:nvSpPr>
        <p:spPr/>
        <p:txBody>
          <a:bodyPr/>
          <a:lstStyle>
            <a:lvl1pPr>
              <a:defRPr smtClean="0"/>
            </a:lvl1pPr>
          </a:lstStyle>
          <a:p>
            <a:pPr>
              <a:defRPr/>
            </a:pPr>
            <a:fld id="{0374992F-1B4B-40F4-8EDC-F67281BB01E4}" type="slidenum">
              <a:rPr lang="en-US" altLang="en-US"/>
              <a:pPr>
                <a:defRPr/>
              </a:pPr>
              <a:t>‹#›</a:t>
            </a:fld>
            <a:endParaRPr lang="en-US" altLang="en-US"/>
          </a:p>
        </p:txBody>
      </p:sp>
    </p:spTree>
    <p:extLst>
      <p:ext uri="{BB962C8B-B14F-4D97-AF65-F5344CB8AC3E}">
        <p14:creationId xmlns:p14="http://schemas.microsoft.com/office/powerpoint/2010/main" val="82461370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lvl1pPr>
          </a:lstStyle>
          <a:p>
            <a:pPr>
              <a:defRPr/>
            </a:pPr>
            <a:fld id="{081E8720-5C1E-46CF-8E29-FB9E94466FCD}" type="slidenum">
              <a:rPr lang="en-US" altLang="en-US"/>
              <a:pPr>
                <a:defRPr/>
              </a:pPr>
              <a:t>‹#›</a:t>
            </a:fld>
            <a:endParaRPr lang="en-US" altLang="en-US"/>
          </a:p>
        </p:txBody>
      </p:sp>
    </p:spTree>
    <p:extLst>
      <p:ext uri="{BB962C8B-B14F-4D97-AF65-F5344CB8AC3E}">
        <p14:creationId xmlns:p14="http://schemas.microsoft.com/office/powerpoint/2010/main" val="180616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lvl1pPr>
          </a:lstStyle>
          <a:p>
            <a:pPr>
              <a:defRPr/>
            </a:pPr>
            <a:fld id="{49CD69DA-2A89-4528-8335-11AD21AFCE7D}" type="slidenum">
              <a:rPr lang="en-US" altLang="en-US"/>
              <a:pPr>
                <a:defRPr/>
              </a:pPr>
              <a:t>‹#›</a:t>
            </a:fld>
            <a:endParaRPr lang="en-US" altLang="en-US"/>
          </a:p>
        </p:txBody>
      </p:sp>
    </p:spTree>
    <p:extLst>
      <p:ext uri="{BB962C8B-B14F-4D97-AF65-F5344CB8AC3E}">
        <p14:creationId xmlns:p14="http://schemas.microsoft.com/office/powerpoint/2010/main" val="230502938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41A9C491-0DD7-45EA-BC05-1E0611A22467}" type="slidenum">
              <a:rPr lang="en-US" altLang="en-US"/>
              <a:pPr>
                <a:defRPr/>
              </a:pPr>
              <a:t>‹#›</a:t>
            </a:fld>
            <a:endParaRPr lang="en-US" altLang="en-US"/>
          </a:p>
        </p:txBody>
      </p:sp>
    </p:spTree>
    <p:extLst>
      <p:ext uri="{BB962C8B-B14F-4D97-AF65-F5344CB8AC3E}">
        <p14:creationId xmlns:p14="http://schemas.microsoft.com/office/powerpoint/2010/main" val="1390646263"/>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smtClean="0"/>
            </a:lvl1pPr>
          </a:lstStyle>
          <a:p>
            <a:pPr>
              <a:defRPr/>
            </a:pPr>
            <a:fld id="{C9F3292B-E44D-4C3E-BE61-C469CA704A77}" type="slidenum">
              <a:rPr lang="en-US" altLang="en-US"/>
              <a:pPr>
                <a:defRPr/>
              </a:pPr>
              <a:t>‹#›</a:t>
            </a:fld>
            <a:endParaRPr lang="en-US" altLang="en-US"/>
          </a:p>
        </p:txBody>
      </p:sp>
    </p:spTree>
    <p:extLst>
      <p:ext uri="{BB962C8B-B14F-4D97-AF65-F5344CB8AC3E}">
        <p14:creationId xmlns:p14="http://schemas.microsoft.com/office/powerpoint/2010/main" val="170746888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81000"/>
            <a:ext cx="19240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197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smtClean="0"/>
            </a:lvl1pPr>
          </a:lstStyle>
          <a:p>
            <a:pPr>
              <a:defRPr/>
            </a:pPr>
            <a:fld id="{C16765CC-53B8-42E8-A1A8-8CCA6859F79C}" type="slidenum">
              <a:rPr lang="en-US" altLang="en-US"/>
              <a:pPr>
                <a:defRPr/>
              </a:pPr>
              <a:t>‹#›</a:t>
            </a:fld>
            <a:endParaRPr lang="en-US" altLang="en-US"/>
          </a:p>
        </p:txBody>
      </p:sp>
    </p:spTree>
    <p:extLst>
      <p:ext uri="{BB962C8B-B14F-4D97-AF65-F5344CB8AC3E}">
        <p14:creationId xmlns:p14="http://schemas.microsoft.com/office/powerpoint/2010/main" val="261896860"/>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870700" cy="12954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lvl1pPr>
          </a:lstStyle>
          <a:p>
            <a:pPr>
              <a:defRPr/>
            </a:pPr>
            <a:fld id="{ADBC730B-DFA0-4143-95C9-BBA69AED3C56}" type="slidenum">
              <a:rPr lang="en-US" altLang="en-US"/>
              <a:pPr>
                <a:defRPr/>
              </a:pPr>
              <a:t>‹#›</a:t>
            </a:fld>
            <a:endParaRPr lang="en-US" altLang="en-US"/>
          </a:p>
        </p:txBody>
      </p:sp>
    </p:spTree>
    <p:extLst>
      <p:ext uri="{BB962C8B-B14F-4D97-AF65-F5344CB8AC3E}">
        <p14:creationId xmlns:p14="http://schemas.microsoft.com/office/powerpoint/2010/main" val="206047978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B00EA551-421D-43F9-9910-F356AB1D3440}" type="slidenum">
              <a:rPr lang="en-US" altLang="en-US"/>
              <a:pPr>
                <a:defRPr/>
              </a:pPr>
              <a:t>‹#›</a:t>
            </a:fld>
            <a:endParaRPr lang="en-US" altLang="en-US"/>
          </a:p>
        </p:txBody>
      </p:sp>
    </p:spTree>
    <p:extLst>
      <p:ext uri="{BB962C8B-B14F-4D97-AF65-F5344CB8AC3E}">
        <p14:creationId xmlns:p14="http://schemas.microsoft.com/office/powerpoint/2010/main" val="192216562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4F7E84AD-4E66-46A5-A9EC-2CF921D132D8}" type="slidenum">
              <a:rPr lang="en-US" altLang="en-US"/>
              <a:pPr>
                <a:defRPr/>
              </a:pPr>
              <a:t>‹#›</a:t>
            </a:fld>
            <a:endParaRPr lang="en-US" altLang="en-US"/>
          </a:p>
        </p:txBody>
      </p:sp>
    </p:spTree>
    <p:extLst>
      <p:ext uri="{BB962C8B-B14F-4D97-AF65-F5344CB8AC3E}">
        <p14:creationId xmlns:p14="http://schemas.microsoft.com/office/powerpoint/2010/main" val="64504354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smtClean="0"/>
            </a:lvl1pPr>
          </a:lstStyle>
          <a:p>
            <a:pPr>
              <a:defRPr/>
            </a:pPr>
            <a:fld id="{D32AE2D8-0192-43CC-8EC8-598D91D45FF7}" type="slidenum">
              <a:rPr lang="en-US" altLang="en-US"/>
              <a:pPr>
                <a:defRPr/>
              </a:pPr>
              <a:t>‹#›</a:t>
            </a:fld>
            <a:endParaRPr lang="en-US" altLang="en-US"/>
          </a:p>
        </p:txBody>
      </p:sp>
    </p:spTree>
    <p:extLst>
      <p:ext uri="{BB962C8B-B14F-4D97-AF65-F5344CB8AC3E}">
        <p14:creationId xmlns:p14="http://schemas.microsoft.com/office/powerpoint/2010/main" val="142605873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vl1pPr>
          </a:lstStyle>
          <a:p>
            <a:pPr>
              <a:defRPr/>
            </a:pPr>
            <a:fld id="{20CA9AFC-A19C-4A1E-A772-467C7A9AB559}" type="slidenum">
              <a:rPr lang="en-US" altLang="en-US"/>
              <a:pPr>
                <a:defRPr/>
              </a:pPr>
              <a:t>‹#›</a:t>
            </a:fld>
            <a:endParaRPr lang="en-US" altLang="en-US"/>
          </a:p>
        </p:txBody>
      </p:sp>
    </p:spTree>
    <p:extLst>
      <p:ext uri="{BB962C8B-B14F-4D97-AF65-F5344CB8AC3E}">
        <p14:creationId xmlns:p14="http://schemas.microsoft.com/office/powerpoint/2010/main" val="153638900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smtClean="0"/>
            </a:lvl1pPr>
          </a:lstStyle>
          <a:p>
            <a:pPr>
              <a:defRPr/>
            </a:pPr>
            <a:fld id="{3E17D820-4492-44DC-B2FD-3FBD5B0440A0}" type="slidenum">
              <a:rPr lang="en-US" altLang="en-US"/>
              <a:pPr>
                <a:defRPr/>
              </a:pPr>
              <a:t>‹#›</a:t>
            </a:fld>
            <a:endParaRPr lang="en-US" altLang="en-US"/>
          </a:p>
        </p:txBody>
      </p:sp>
    </p:spTree>
    <p:extLst>
      <p:ext uri="{BB962C8B-B14F-4D97-AF65-F5344CB8AC3E}">
        <p14:creationId xmlns:p14="http://schemas.microsoft.com/office/powerpoint/2010/main" val="33447986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297D6927-2434-437C-8020-BA3EF9E70621}" type="slidenum">
              <a:rPr lang="en-US" altLang="en-US"/>
              <a:pPr>
                <a:defRPr/>
              </a:pPr>
              <a:t>‹#›</a:t>
            </a:fld>
            <a:endParaRPr lang="en-US" altLang="en-US"/>
          </a:p>
        </p:txBody>
      </p:sp>
    </p:spTree>
    <p:extLst>
      <p:ext uri="{BB962C8B-B14F-4D97-AF65-F5344CB8AC3E}">
        <p14:creationId xmlns:p14="http://schemas.microsoft.com/office/powerpoint/2010/main" val="120884460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C7A61E98-C521-46F9-9129-E27694D9B10D}" type="slidenum">
              <a:rPr lang="en-US" altLang="en-US"/>
              <a:pPr>
                <a:defRPr/>
              </a:pPr>
              <a:t>‹#›</a:t>
            </a:fld>
            <a:endParaRPr lang="en-US" altLang="en-US"/>
          </a:p>
        </p:txBody>
      </p:sp>
    </p:spTree>
    <p:extLst>
      <p:ext uri="{BB962C8B-B14F-4D97-AF65-F5344CB8AC3E}">
        <p14:creationId xmlns:p14="http://schemas.microsoft.com/office/powerpoint/2010/main" val="234245556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33400" y="1524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011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p>
        </p:txBody>
      </p:sp>
      <p:sp>
        <p:nvSpPr>
          <p:cNvPr id="9011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9011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09480A7-C07D-433F-B9C2-81896C0D67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push dir="u"/>
  </p:transition>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omic Sans MS" pitchFamily="66" charset="0"/>
        </a:defRPr>
      </a:lvl2pPr>
      <a:lvl3pPr algn="ctr" rtl="0" eaLnBrk="0" fontAlgn="base" hangingPunct="0">
        <a:spcBef>
          <a:spcPct val="0"/>
        </a:spcBef>
        <a:spcAft>
          <a:spcPct val="0"/>
        </a:spcAft>
        <a:defRPr sz="4400">
          <a:solidFill>
            <a:schemeClr val="accent2"/>
          </a:solidFill>
          <a:latin typeface="Comic Sans MS" pitchFamily="66" charset="0"/>
        </a:defRPr>
      </a:lvl3pPr>
      <a:lvl4pPr algn="ctr" rtl="0" eaLnBrk="0" fontAlgn="base" hangingPunct="0">
        <a:spcBef>
          <a:spcPct val="0"/>
        </a:spcBef>
        <a:spcAft>
          <a:spcPct val="0"/>
        </a:spcAft>
        <a:defRPr sz="4400">
          <a:solidFill>
            <a:schemeClr val="accent2"/>
          </a:solidFill>
          <a:latin typeface="Comic Sans MS" pitchFamily="66" charset="0"/>
        </a:defRPr>
      </a:lvl4pPr>
      <a:lvl5pPr algn="ctr" rtl="0" eaLnBrk="0" fontAlgn="base" hangingPunct="0">
        <a:spcBef>
          <a:spcPct val="0"/>
        </a:spcBef>
        <a:spcAft>
          <a:spcPct val="0"/>
        </a:spcAft>
        <a:defRPr sz="4400">
          <a:solidFill>
            <a:schemeClr val="accent2"/>
          </a:solidFill>
          <a:latin typeface="Comic Sans MS" pitchFamily="66" charset="0"/>
        </a:defRPr>
      </a:lvl5pPr>
      <a:lvl6pPr marL="457200" algn="ctr" rtl="0" eaLnBrk="1" fontAlgn="base" hangingPunct="1">
        <a:spcBef>
          <a:spcPct val="0"/>
        </a:spcBef>
        <a:spcAft>
          <a:spcPct val="0"/>
        </a:spcAft>
        <a:defRPr sz="4400">
          <a:solidFill>
            <a:schemeClr val="accent2"/>
          </a:solidFill>
          <a:latin typeface="Comic Sans MS" pitchFamily="66" charset="0"/>
        </a:defRPr>
      </a:lvl6pPr>
      <a:lvl7pPr marL="914400" algn="ctr" rtl="0" eaLnBrk="1" fontAlgn="base" hangingPunct="1">
        <a:spcBef>
          <a:spcPct val="0"/>
        </a:spcBef>
        <a:spcAft>
          <a:spcPct val="0"/>
        </a:spcAft>
        <a:defRPr sz="4400">
          <a:solidFill>
            <a:schemeClr val="accent2"/>
          </a:solidFill>
          <a:latin typeface="Comic Sans MS" pitchFamily="66" charset="0"/>
        </a:defRPr>
      </a:lvl7pPr>
      <a:lvl8pPr marL="1371600" algn="ctr" rtl="0" eaLnBrk="1" fontAlgn="base" hangingPunct="1">
        <a:spcBef>
          <a:spcPct val="0"/>
        </a:spcBef>
        <a:spcAft>
          <a:spcPct val="0"/>
        </a:spcAft>
        <a:defRPr sz="4400">
          <a:solidFill>
            <a:schemeClr val="accent2"/>
          </a:solidFill>
          <a:latin typeface="Comic Sans MS" pitchFamily="66" charset="0"/>
        </a:defRPr>
      </a:lvl8pPr>
      <a:lvl9pPr marL="1828800" algn="ctr" rtl="0" eaLnBrk="1" fontAlgn="base" hangingPunct="1">
        <a:spcBef>
          <a:spcPct val="0"/>
        </a:spcBef>
        <a:spcAft>
          <a:spcPct val="0"/>
        </a:spcAft>
        <a:defRPr sz="44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rgbClr val="333399"/>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9933"/>
        </a:buClr>
        <a:buChar char="•"/>
        <a:defRPr sz="2800">
          <a:solidFill>
            <a:schemeClr val="tx1"/>
          </a:solidFill>
          <a:latin typeface="+mn-lt"/>
        </a:defRPr>
      </a:lvl2pPr>
      <a:lvl3pPr marL="1143000" indent="-228600" algn="l" rtl="0" eaLnBrk="0" fontAlgn="base" hangingPunct="0">
        <a:spcBef>
          <a:spcPct val="20000"/>
        </a:spcBef>
        <a:spcAft>
          <a:spcPct val="0"/>
        </a:spcAft>
        <a:buClr>
          <a:srgbClr val="009E00"/>
        </a:buClr>
        <a:buChar char="•"/>
        <a:defRPr sz="2400">
          <a:solidFill>
            <a:schemeClr val="tx1"/>
          </a:solidFill>
          <a:latin typeface="+mn-lt"/>
        </a:defRPr>
      </a:lvl3pPr>
      <a:lvl4pPr marL="1600200" indent="-228600" algn="l" rtl="0" eaLnBrk="0" fontAlgn="base" hangingPunct="0">
        <a:spcBef>
          <a:spcPct val="20000"/>
        </a:spcBef>
        <a:spcAft>
          <a:spcPct val="0"/>
        </a:spcAft>
        <a:buClr>
          <a:srgbClr val="009E00"/>
        </a:buClr>
        <a:buChar char="•"/>
        <a:defRPr sz="2000">
          <a:solidFill>
            <a:schemeClr val="tx1"/>
          </a:solidFill>
          <a:latin typeface="+mn-lt"/>
        </a:defRPr>
      </a:lvl4pPr>
      <a:lvl5pPr marL="2057400" indent="-228600" algn="l" rtl="0" eaLnBrk="0" fontAlgn="base" hangingPunct="0">
        <a:spcBef>
          <a:spcPct val="20000"/>
        </a:spcBef>
        <a:spcAft>
          <a:spcPct val="0"/>
        </a:spcAft>
        <a:buClr>
          <a:srgbClr val="009E00"/>
        </a:buClr>
        <a:buChar char="•"/>
        <a:defRPr sz="2000">
          <a:solidFill>
            <a:schemeClr val="tx1"/>
          </a:solidFill>
          <a:latin typeface="+mn-lt"/>
        </a:defRPr>
      </a:lvl5pPr>
      <a:lvl6pPr marL="2514600" indent="-228600" algn="l" rtl="0" eaLnBrk="1" fontAlgn="base" hangingPunct="1">
        <a:spcBef>
          <a:spcPct val="20000"/>
        </a:spcBef>
        <a:spcAft>
          <a:spcPct val="0"/>
        </a:spcAft>
        <a:buClr>
          <a:srgbClr val="009E00"/>
        </a:buClr>
        <a:buChar char="•"/>
        <a:defRPr sz="2000">
          <a:solidFill>
            <a:schemeClr val="tx1"/>
          </a:solidFill>
          <a:latin typeface="+mn-lt"/>
        </a:defRPr>
      </a:lvl6pPr>
      <a:lvl7pPr marL="2971800" indent="-228600" algn="l" rtl="0" eaLnBrk="1" fontAlgn="base" hangingPunct="1">
        <a:spcBef>
          <a:spcPct val="20000"/>
        </a:spcBef>
        <a:spcAft>
          <a:spcPct val="0"/>
        </a:spcAft>
        <a:buClr>
          <a:srgbClr val="009E00"/>
        </a:buClr>
        <a:buChar char="•"/>
        <a:defRPr sz="2000">
          <a:solidFill>
            <a:schemeClr val="tx1"/>
          </a:solidFill>
          <a:latin typeface="+mn-lt"/>
        </a:defRPr>
      </a:lvl7pPr>
      <a:lvl8pPr marL="3429000" indent="-228600" algn="l" rtl="0" eaLnBrk="1" fontAlgn="base" hangingPunct="1">
        <a:spcBef>
          <a:spcPct val="20000"/>
        </a:spcBef>
        <a:spcAft>
          <a:spcPct val="0"/>
        </a:spcAft>
        <a:buClr>
          <a:srgbClr val="009E00"/>
        </a:buClr>
        <a:buChar char="•"/>
        <a:defRPr sz="2000">
          <a:solidFill>
            <a:schemeClr val="tx1"/>
          </a:solidFill>
          <a:latin typeface="+mn-lt"/>
        </a:defRPr>
      </a:lvl8pPr>
      <a:lvl9pPr marL="3886200" indent="-228600" algn="l" rtl="0" eaLnBrk="1" fontAlgn="base" hangingPunct="1">
        <a:spcBef>
          <a:spcPct val="20000"/>
        </a:spcBef>
        <a:spcAft>
          <a:spcPct val="0"/>
        </a:spcAft>
        <a:buClr>
          <a:srgbClr val="009E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Freeform 2"/>
          <p:cNvSpPr>
            <a:spLocks/>
          </p:cNvSpPr>
          <p:nvPr/>
        </p:nvSpPr>
        <p:spPr bwMode="auto">
          <a:xfrm rot="-3172564">
            <a:off x="7777957" y="-15081"/>
            <a:ext cx="1162050" cy="2084387"/>
          </a:xfrm>
          <a:custGeom>
            <a:avLst/>
            <a:gdLst>
              <a:gd name="T0" fmla="*/ 1162050 w 2903"/>
              <a:gd name="T1" fmla="*/ 244856 h 3686"/>
              <a:gd name="T2" fmla="*/ 1026751 w 2903"/>
              <a:gd name="T3" fmla="*/ 45239 h 3686"/>
              <a:gd name="T4" fmla="*/ 897056 w 2903"/>
              <a:gd name="T5" fmla="*/ 0 h 3686"/>
              <a:gd name="T6" fmla="*/ 44032 w 2903"/>
              <a:gd name="T7" fmla="*/ 1589585 h 3686"/>
              <a:gd name="T8" fmla="*/ 44032 w 2903"/>
              <a:gd name="T9" fmla="*/ 1825394 h 3686"/>
              <a:gd name="T10" fmla="*/ 0 w 2903"/>
              <a:gd name="T11" fmla="*/ 2053285 h 3686"/>
              <a:gd name="T12" fmla="*/ 28821 w 2903"/>
              <a:gd name="T13" fmla="*/ 2084387 h 3686"/>
              <a:gd name="T14" fmla="*/ 176529 w 2903"/>
              <a:gd name="T15" fmla="*/ 1897211 h 3686"/>
              <a:gd name="T16" fmla="*/ 296217 w 2903"/>
              <a:gd name="T17" fmla="*/ 1825394 h 3686"/>
              <a:gd name="T18" fmla="*/ 1162050 w 2903"/>
              <a:gd name="T19" fmla="*/ 244856 h 3686"/>
              <a:gd name="T20" fmla="*/ 1162050 w 2903"/>
              <a:gd name="T21" fmla="*/ 24485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 name="Rectangle 3"/>
          <p:cNvSpPr>
            <a:spLocks noGrp="1" noChangeArrowheads="1"/>
          </p:cNvSpPr>
          <p:nvPr>
            <p:ph type="title"/>
          </p:nvPr>
        </p:nvSpPr>
        <p:spPr bwMode="auto">
          <a:xfrm>
            <a:off x="685800" y="381000"/>
            <a:ext cx="6870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2"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3189" name="Rectangle 5"/>
          <p:cNvSpPr>
            <a:spLocks noGrp="1" noChangeArrowheads="1"/>
          </p:cNvSpPr>
          <p:nvPr>
            <p:ph type="dt" sz="half" idx="2"/>
          </p:nvPr>
        </p:nvSpPr>
        <p:spPr bwMode="auto">
          <a:xfrm>
            <a:off x="13716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400">
                <a:latin typeface="+mj-lt"/>
                <a:cs typeface="+mn-cs"/>
              </a:defRPr>
            </a:lvl1pPr>
          </a:lstStyle>
          <a:p>
            <a:pPr>
              <a:defRPr/>
            </a:pPr>
            <a:endParaRPr lang="en-US"/>
          </a:p>
        </p:txBody>
      </p:sp>
      <p:sp>
        <p:nvSpPr>
          <p:cNvPr id="93190" name="Rectangle 6"/>
          <p:cNvSpPr>
            <a:spLocks noGrp="1" noChangeArrowheads="1"/>
          </p:cNvSpPr>
          <p:nvPr>
            <p:ph type="ftr" sz="quarter" idx="3"/>
          </p:nvPr>
        </p:nvSpPr>
        <p:spPr bwMode="auto">
          <a:xfrm>
            <a:off x="35560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a:latin typeface="+mj-lt"/>
                <a:cs typeface="+mn-cs"/>
              </a:defRPr>
            </a:lvl1pPr>
          </a:lstStyle>
          <a:p>
            <a:pPr>
              <a:defRPr/>
            </a:pPr>
            <a:endParaRPr lang="en-US"/>
          </a:p>
        </p:txBody>
      </p:sp>
      <p:sp>
        <p:nvSpPr>
          <p:cNvPr id="93191" name="Rectangle 7"/>
          <p:cNvSpPr>
            <a:spLocks noGrp="1" noChangeArrowheads="1"/>
          </p:cNvSpPr>
          <p:nvPr>
            <p:ph type="sldNum" sz="quarter" idx="4"/>
          </p:nvPr>
        </p:nvSpPr>
        <p:spPr bwMode="auto">
          <a:xfrm>
            <a:off x="67183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smtClean="0">
                <a:latin typeface="Comic Sans MS" panose="030F0702030302020204" pitchFamily="66" charset="0"/>
              </a:defRPr>
            </a:lvl1pPr>
          </a:lstStyle>
          <a:p>
            <a:pPr>
              <a:defRPr/>
            </a:pPr>
            <a:fld id="{CB0119C1-00D1-45AD-BBDD-83C8CE9F950C}" type="slidenum">
              <a:rPr lang="en-US" altLang="en-US"/>
              <a:pPr>
                <a:defRPr/>
              </a:pPr>
              <a:t>‹#›</a:t>
            </a:fld>
            <a:endParaRPr lang="en-US" altLang="en-US"/>
          </a:p>
        </p:txBody>
      </p:sp>
      <p:sp>
        <p:nvSpPr>
          <p:cNvPr id="2056" name="Freeform 8"/>
          <p:cNvSpPr>
            <a:spLocks/>
          </p:cNvSpPr>
          <p:nvPr/>
        </p:nvSpPr>
        <p:spPr bwMode="auto">
          <a:xfrm rot="-3172564">
            <a:off x="7865269" y="24607"/>
            <a:ext cx="1165225" cy="2097087"/>
          </a:xfrm>
          <a:custGeom>
            <a:avLst/>
            <a:gdLst>
              <a:gd name="T0" fmla="*/ 917850 w 2911"/>
              <a:gd name="T1" fmla="*/ 0 h 3703"/>
              <a:gd name="T2" fmla="*/ 52037 w 2911"/>
              <a:gd name="T3" fmla="*/ 1605520 h 3703"/>
              <a:gd name="T4" fmla="*/ 52437 w 2911"/>
              <a:gd name="T5" fmla="*/ 1812794 h 3703"/>
              <a:gd name="T6" fmla="*/ 0 w 2911"/>
              <a:gd name="T7" fmla="*/ 2057445 h 3703"/>
              <a:gd name="T8" fmla="*/ 20014 w 2911"/>
              <a:gd name="T9" fmla="*/ 2097087 h 3703"/>
              <a:gd name="T10" fmla="*/ 168920 w 2911"/>
              <a:gd name="T11" fmla="*/ 1898308 h 3703"/>
              <a:gd name="T12" fmla="*/ 305416 w 2911"/>
              <a:gd name="T13" fmla="*/ 1823554 h 3703"/>
              <a:gd name="T14" fmla="*/ 1165225 w 2911"/>
              <a:gd name="T15" fmla="*/ 242385 h 3703"/>
              <a:gd name="T16" fmla="*/ 1036334 w 2911"/>
              <a:gd name="T17" fmla="*/ 54367 h 3703"/>
              <a:gd name="T18" fmla="*/ 917850 w 2911"/>
              <a:gd name="T19" fmla="*/ 0 h 3703"/>
              <a:gd name="T20" fmla="*/ 917850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 name="Freeform 9"/>
          <p:cNvSpPr>
            <a:spLocks/>
          </p:cNvSpPr>
          <p:nvPr/>
        </p:nvSpPr>
        <p:spPr bwMode="auto">
          <a:xfrm rot="-3172564">
            <a:off x="7831138" y="192088"/>
            <a:ext cx="1025525" cy="1571625"/>
          </a:xfrm>
          <a:custGeom>
            <a:avLst/>
            <a:gdLst>
              <a:gd name="T0" fmla="*/ 0 w 2561"/>
              <a:gd name="T1" fmla="*/ 1406370 h 2777"/>
              <a:gd name="T2" fmla="*/ 172990 w 2561"/>
              <a:gd name="T3" fmla="*/ 1444854 h 2777"/>
              <a:gd name="T4" fmla="*/ 294723 w 2561"/>
              <a:gd name="T5" fmla="*/ 1571625 h 2777"/>
              <a:gd name="T6" fmla="*/ 1025525 w 2561"/>
              <a:gd name="T7" fmla="*/ 225811 h 2777"/>
              <a:gd name="T8" fmla="*/ 848130 w 2561"/>
              <a:gd name="T9" fmla="*/ 46407 h 2777"/>
              <a:gd name="T10" fmla="*/ 760034 w 2561"/>
              <a:gd name="T11" fmla="*/ 0 h 2777"/>
              <a:gd name="T12" fmla="*/ 0 w 2561"/>
              <a:gd name="T13" fmla="*/ 1406370 h 2777"/>
              <a:gd name="T14" fmla="*/ 0 w 2561"/>
              <a:gd name="T15" fmla="*/ 1406370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58" name="Group 10"/>
          <p:cNvGrpSpPr>
            <a:grpSpLocks/>
          </p:cNvGrpSpPr>
          <p:nvPr/>
        </p:nvGrpSpPr>
        <p:grpSpPr bwMode="auto">
          <a:xfrm>
            <a:off x="7938" y="5540375"/>
            <a:ext cx="1784350" cy="1246188"/>
            <a:chOff x="5" y="3490"/>
            <a:chExt cx="1124" cy="785"/>
          </a:xfrm>
        </p:grpSpPr>
        <p:sp>
          <p:nvSpPr>
            <p:cNvPr id="2075" name="Freeform 11"/>
            <p:cNvSpPr>
              <a:spLocks/>
            </p:cNvSpPr>
            <p:nvPr userDrawn="1"/>
          </p:nvSpPr>
          <p:spPr bwMode="auto">
            <a:xfrm>
              <a:off x="24" y="3505"/>
              <a:ext cx="1089" cy="649"/>
            </a:xfrm>
            <a:custGeom>
              <a:avLst/>
              <a:gdLst>
                <a:gd name="T0" fmla="*/ 794 w 2177"/>
                <a:gd name="T1" fmla="*/ 630 h 1298"/>
                <a:gd name="T2" fmla="*/ 710 w 2177"/>
                <a:gd name="T3" fmla="*/ 553 h 1298"/>
                <a:gd name="T4" fmla="*/ 666 w 2177"/>
                <a:gd name="T5" fmla="*/ 239 h 1298"/>
                <a:gd name="T6" fmla="*/ 1070 w 2177"/>
                <a:gd name="T7" fmla="*/ 165 h 1298"/>
                <a:gd name="T8" fmla="*/ 1089 w 2177"/>
                <a:gd name="T9" fmla="*/ 102 h 1298"/>
                <a:gd name="T10" fmla="*/ 1050 w 2177"/>
                <a:gd name="T11" fmla="*/ 50 h 1298"/>
                <a:gd name="T12" fmla="*/ 638 w 2177"/>
                <a:gd name="T13" fmla="*/ 106 h 1298"/>
                <a:gd name="T14" fmla="*/ 610 w 2177"/>
                <a:gd name="T15" fmla="*/ 16 h 1298"/>
                <a:gd name="T16" fmla="*/ 543 w 2177"/>
                <a:gd name="T17" fmla="*/ 0 h 1298"/>
                <a:gd name="T18" fmla="*/ 479 w 2177"/>
                <a:gd name="T19" fmla="*/ 14 h 1298"/>
                <a:gd name="T20" fmla="*/ 444 w 2177"/>
                <a:gd name="T21" fmla="*/ 53 h 1298"/>
                <a:gd name="T22" fmla="*/ 469 w 2177"/>
                <a:gd name="T23" fmla="*/ 143 h 1298"/>
                <a:gd name="T24" fmla="*/ 330 w 2177"/>
                <a:gd name="T25" fmla="*/ 221 h 1298"/>
                <a:gd name="T26" fmla="*/ 492 w 2177"/>
                <a:gd name="T27" fmla="*/ 237 h 1298"/>
                <a:gd name="T28" fmla="*/ 556 w 2177"/>
                <a:gd name="T29" fmla="*/ 445 h 1298"/>
                <a:gd name="T30" fmla="*/ 71 w 2177"/>
                <a:gd name="T31" fmla="*/ 235 h 1298"/>
                <a:gd name="T32" fmla="*/ 23 w 2177"/>
                <a:gd name="T33" fmla="*/ 255 h 1298"/>
                <a:gd name="T34" fmla="*/ 0 w 2177"/>
                <a:gd name="T35" fmla="*/ 318 h 1298"/>
                <a:gd name="T36" fmla="*/ 28 w 2177"/>
                <a:gd name="T37" fmla="*/ 390 h 1298"/>
                <a:gd name="T38" fmla="*/ 570 w 2177"/>
                <a:gd name="T39" fmla="*/ 644 h 1298"/>
                <a:gd name="T40" fmla="*/ 689 w 2177"/>
                <a:gd name="T41" fmla="*/ 628 h 1298"/>
                <a:gd name="T42" fmla="*/ 785 w 2177"/>
                <a:gd name="T43" fmla="*/ 649 h 1298"/>
                <a:gd name="T44" fmla="*/ 794 w 2177"/>
                <a:gd name="T45" fmla="*/ 630 h 1298"/>
                <a:gd name="T46" fmla="*/ 794 w 2177"/>
                <a:gd name="T47" fmla="*/ 63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6" name="Freeform 12"/>
            <p:cNvSpPr>
              <a:spLocks/>
            </p:cNvSpPr>
            <p:nvPr userDrawn="1"/>
          </p:nvSpPr>
          <p:spPr bwMode="auto">
            <a:xfrm>
              <a:off x="1022" y="3582"/>
              <a:ext cx="71" cy="129"/>
            </a:xfrm>
            <a:custGeom>
              <a:avLst/>
              <a:gdLst>
                <a:gd name="T0" fmla="*/ 0 w 143"/>
                <a:gd name="T1" fmla="*/ 4 h 258"/>
                <a:gd name="T2" fmla="*/ 60 w 143"/>
                <a:gd name="T3" fmla="*/ 0 h 258"/>
                <a:gd name="T4" fmla="*/ 71 w 143"/>
                <a:gd name="T5" fmla="*/ 117 h 258"/>
                <a:gd name="T6" fmla="*/ 4 w 143"/>
                <a:gd name="T7" fmla="*/ 129 h 258"/>
                <a:gd name="T8" fmla="*/ 0 w 143"/>
                <a:gd name="T9" fmla="*/ 4 h 258"/>
                <a:gd name="T10" fmla="*/ 0 w 143"/>
                <a:gd name="T11" fmla="*/ 4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7" name="Freeform 13"/>
            <p:cNvSpPr>
              <a:spLocks/>
            </p:cNvSpPr>
            <p:nvPr userDrawn="1"/>
          </p:nvSpPr>
          <p:spPr bwMode="auto">
            <a:xfrm>
              <a:off x="20" y="3774"/>
              <a:ext cx="792" cy="410"/>
            </a:xfrm>
            <a:custGeom>
              <a:avLst/>
              <a:gdLst>
                <a:gd name="T0" fmla="*/ 68 w 1586"/>
                <a:gd name="T1" fmla="*/ 0 h 821"/>
                <a:gd name="T2" fmla="*/ 665 w 1586"/>
                <a:gd name="T3" fmla="*/ 259 h 821"/>
                <a:gd name="T4" fmla="*/ 713 w 1586"/>
                <a:gd name="T5" fmla="*/ 319 h 821"/>
                <a:gd name="T6" fmla="*/ 792 w 1586"/>
                <a:gd name="T7" fmla="*/ 396 h 821"/>
                <a:gd name="T8" fmla="*/ 782 w 1586"/>
                <a:gd name="T9" fmla="*/ 410 h 821"/>
                <a:gd name="T10" fmla="*/ 674 w 1586"/>
                <a:gd name="T11" fmla="*/ 393 h 821"/>
                <a:gd name="T12" fmla="*/ 572 w 1586"/>
                <a:gd name="T13" fmla="*/ 405 h 821"/>
                <a:gd name="T14" fmla="*/ 21 w 1586"/>
                <a:gd name="T15" fmla="*/ 149 h 821"/>
                <a:gd name="T16" fmla="*/ 0 w 1586"/>
                <a:gd name="T17" fmla="*/ 75 h 821"/>
                <a:gd name="T18" fmla="*/ 23 w 1586"/>
                <a:gd name="T19" fmla="*/ 16 h 821"/>
                <a:gd name="T20" fmla="*/ 68 w 1586"/>
                <a:gd name="T21" fmla="*/ 0 h 821"/>
                <a:gd name="T22" fmla="*/ 6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8" name="Freeform 14"/>
            <p:cNvSpPr>
              <a:spLocks/>
            </p:cNvSpPr>
            <p:nvPr userDrawn="1"/>
          </p:nvSpPr>
          <p:spPr bwMode="auto">
            <a:xfrm>
              <a:off x="129" y="3808"/>
              <a:ext cx="525" cy="374"/>
            </a:xfrm>
            <a:custGeom>
              <a:avLst/>
              <a:gdLst>
                <a:gd name="T0" fmla="*/ 0 w 1049"/>
                <a:gd name="T1" fmla="*/ 163 h 747"/>
                <a:gd name="T2" fmla="*/ 461 w 1049"/>
                <a:gd name="T3" fmla="*/ 374 h 747"/>
                <a:gd name="T4" fmla="*/ 470 w 1049"/>
                <a:gd name="T5" fmla="*/ 267 h 747"/>
                <a:gd name="T6" fmla="*/ 525 w 1049"/>
                <a:gd name="T7" fmla="*/ 211 h 747"/>
                <a:gd name="T8" fmla="*/ 39 w 1049"/>
                <a:gd name="T9" fmla="*/ 0 h 747"/>
                <a:gd name="T10" fmla="*/ 0 w 1049"/>
                <a:gd name="T11" fmla="*/ 64 h 747"/>
                <a:gd name="T12" fmla="*/ 0 w 1049"/>
                <a:gd name="T13" fmla="*/ 163 h 747"/>
                <a:gd name="T14" fmla="*/ 0 w 1049"/>
                <a:gd name="T15" fmla="*/ 16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9" name="Freeform 15"/>
            <p:cNvSpPr>
              <a:spLocks/>
            </p:cNvSpPr>
            <p:nvPr userDrawn="1"/>
          </p:nvSpPr>
          <p:spPr bwMode="auto">
            <a:xfrm>
              <a:off x="485" y="3532"/>
              <a:ext cx="135" cy="121"/>
            </a:xfrm>
            <a:custGeom>
              <a:avLst/>
              <a:gdLst>
                <a:gd name="T0" fmla="*/ 0 w 272"/>
                <a:gd name="T1" fmla="*/ 14 h 241"/>
                <a:gd name="T2" fmla="*/ 79 w 272"/>
                <a:gd name="T3" fmla="*/ 0 h 241"/>
                <a:gd name="T4" fmla="*/ 125 w 272"/>
                <a:gd name="T5" fmla="*/ 18 h 241"/>
                <a:gd name="T6" fmla="*/ 135 w 272"/>
                <a:gd name="T7" fmla="*/ 70 h 241"/>
                <a:gd name="T8" fmla="*/ 81 w 272"/>
                <a:gd name="T9" fmla="*/ 73 h 241"/>
                <a:gd name="T10" fmla="*/ 16 w 272"/>
                <a:gd name="T11" fmla="*/ 121 h 241"/>
                <a:gd name="T12" fmla="*/ 0 w 272"/>
                <a:gd name="T13" fmla="*/ 14 h 241"/>
                <a:gd name="T14" fmla="*/ 0 w 272"/>
                <a:gd name="T15" fmla="*/ 1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0" name="Freeform 16"/>
            <p:cNvSpPr>
              <a:spLocks/>
            </p:cNvSpPr>
            <p:nvPr userDrawn="1"/>
          </p:nvSpPr>
          <p:spPr bwMode="auto">
            <a:xfrm>
              <a:off x="641" y="4163"/>
              <a:ext cx="76" cy="112"/>
            </a:xfrm>
            <a:custGeom>
              <a:avLst/>
              <a:gdLst>
                <a:gd name="T0" fmla="*/ 76 w 152"/>
                <a:gd name="T1" fmla="*/ 2 h 224"/>
                <a:gd name="T2" fmla="*/ 76 w 152"/>
                <a:gd name="T3" fmla="*/ 112 h 224"/>
                <a:gd name="T4" fmla="*/ 0 w 152"/>
                <a:gd name="T5" fmla="*/ 4 h 224"/>
                <a:gd name="T6" fmla="*/ 36 w 152"/>
                <a:gd name="T7" fmla="*/ 0 h 224"/>
                <a:gd name="T8" fmla="*/ 76 w 152"/>
                <a:gd name="T9" fmla="*/ 2 h 224"/>
                <a:gd name="T10" fmla="*/ 76 w 152"/>
                <a:gd name="T11" fmla="*/ 2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1" name="Freeform 17"/>
            <p:cNvSpPr>
              <a:spLocks/>
            </p:cNvSpPr>
            <p:nvPr userDrawn="1"/>
          </p:nvSpPr>
          <p:spPr bwMode="auto">
            <a:xfrm>
              <a:off x="504" y="3607"/>
              <a:ext cx="193" cy="383"/>
            </a:xfrm>
            <a:custGeom>
              <a:avLst/>
              <a:gdLst>
                <a:gd name="T0" fmla="*/ 0 w 386"/>
                <a:gd name="T1" fmla="*/ 40 h 764"/>
                <a:gd name="T2" fmla="*/ 44 w 386"/>
                <a:gd name="T3" fmla="*/ 0 h 764"/>
                <a:gd name="T4" fmla="*/ 116 w 386"/>
                <a:gd name="T5" fmla="*/ 3 h 764"/>
                <a:gd name="T6" fmla="*/ 193 w 386"/>
                <a:gd name="T7" fmla="*/ 383 h 764"/>
                <a:gd name="T8" fmla="*/ 140 w 386"/>
                <a:gd name="T9" fmla="*/ 361 h 764"/>
                <a:gd name="T10" fmla="*/ 76 w 386"/>
                <a:gd name="T11" fmla="*/ 339 h 764"/>
                <a:gd name="T12" fmla="*/ 0 w 386"/>
                <a:gd name="T13" fmla="*/ 40 h 764"/>
                <a:gd name="T14" fmla="*/ 0 w 386"/>
                <a:gd name="T15" fmla="*/ 4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2" name="Freeform 18"/>
            <p:cNvSpPr>
              <a:spLocks/>
            </p:cNvSpPr>
            <p:nvPr userDrawn="1"/>
          </p:nvSpPr>
          <p:spPr bwMode="auto">
            <a:xfrm>
              <a:off x="668" y="3590"/>
              <a:ext cx="364" cy="174"/>
            </a:xfrm>
            <a:custGeom>
              <a:avLst/>
              <a:gdLst>
                <a:gd name="T0" fmla="*/ 346 w 728"/>
                <a:gd name="T1" fmla="*/ 0 h 348"/>
                <a:gd name="T2" fmla="*/ 0 w 728"/>
                <a:gd name="T3" fmla="*/ 53 h 348"/>
                <a:gd name="T4" fmla="*/ 14 w 728"/>
                <a:gd name="T5" fmla="*/ 174 h 348"/>
                <a:gd name="T6" fmla="*/ 358 w 728"/>
                <a:gd name="T7" fmla="*/ 119 h 348"/>
                <a:gd name="T8" fmla="*/ 364 w 728"/>
                <a:gd name="T9" fmla="*/ 22 h 348"/>
                <a:gd name="T10" fmla="*/ 346 w 728"/>
                <a:gd name="T11" fmla="*/ 0 h 348"/>
                <a:gd name="T12" fmla="*/ 346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3" name="Freeform 19"/>
            <p:cNvSpPr>
              <a:spLocks/>
            </p:cNvSpPr>
            <p:nvPr userDrawn="1"/>
          </p:nvSpPr>
          <p:spPr bwMode="auto">
            <a:xfrm>
              <a:off x="347" y="3693"/>
              <a:ext cx="156" cy="67"/>
            </a:xfrm>
            <a:custGeom>
              <a:avLst/>
              <a:gdLst>
                <a:gd name="T0" fmla="*/ 136 w 312"/>
                <a:gd name="T1" fmla="*/ 0 h 135"/>
                <a:gd name="T2" fmla="*/ 0 w 312"/>
                <a:gd name="T3" fmla="*/ 39 h 135"/>
                <a:gd name="T4" fmla="*/ 156 w 312"/>
                <a:gd name="T5" fmla="*/ 67 h 135"/>
                <a:gd name="T6" fmla="*/ 136 w 312"/>
                <a:gd name="T7" fmla="*/ 0 h 135"/>
                <a:gd name="T8" fmla="*/ 136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84" name="Group 20"/>
            <p:cNvGrpSpPr>
              <a:grpSpLocks/>
            </p:cNvGrpSpPr>
            <p:nvPr userDrawn="1"/>
          </p:nvGrpSpPr>
          <p:grpSpPr bwMode="auto">
            <a:xfrm>
              <a:off x="5" y="3490"/>
              <a:ext cx="1124" cy="780"/>
              <a:chOff x="5" y="3490"/>
              <a:chExt cx="1124" cy="780"/>
            </a:xfrm>
          </p:grpSpPr>
          <p:grpSp>
            <p:nvGrpSpPr>
              <p:cNvPr id="2085" name="Group 21"/>
              <p:cNvGrpSpPr>
                <a:grpSpLocks/>
              </p:cNvGrpSpPr>
              <p:nvPr userDrawn="1"/>
            </p:nvGrpSpPr>
            <p:grpSpPr bwMode="auto">
              <a:xfrm>
                <a:off x="499" y="3562"/>
                <a:ext cx="548" cy="708"/>
                <a:chOff x="499" y="3562"/>
                <a:chExt cx="548" cy="708"/>
              </a:xfrm>
            </p:grpSpPr>
            <p:sp>
              <p:nvSpPr>
                <p:cNvPr id="2098" name="Freeform 22"/>
                <p:cNvSpPr>
                  <a:spLocks/>
                </p:cNvSpPr>
                <p:nvPr userDrawn="1"/>
              </p:nvSpPr>
              <p:spPr bwMode="auto">
                <a:xfrm>
                  <a:off x="499" y="3587"/>
                  <a:ext cx="157" cy="87"/>
                </a:xfrm>
                <a:custGeom>
                  <a:avLst/>
                  <a:gdLst>
                    <a:gd name="T0" fmla="*/ 0 w 313"/>
                    <a:gd name="T1" fmla="*/ 53 h 175"/>
                    <a:gd name="T2" fmla="*/ 57 w 313"/>
                    <a:gd name="T3" fmla="*/ 5 h 175"/>
                    <a:gd name="T4" fmla="*/ 107 w 313"/>
                    <a:gd name="T5" fmla="*/ 0 h 175"/>
                    <a:gd name="T6" fmla="*/ 146 w 313"/>
                    <a:gd name="T7" fmla="*/ 13 h 175"/>
                    <a:gd name="T8" fmla="*/ 157 w 313"/>
                    <a:gd name="T9" fmla="*/ 45 h 175"/>
                    <a:gd name="T10" fmla="*/ 84 w 313"/>
                    <a:gd name="T11" fmla="*/ 33 h 175"/>
                    <a:gd name="T12" fmla="*/ 37 w 313"/>
                    <a:gd name="T13" fmla="*/ 50 h 175"/>
                    <a:gd name="T14" fmla="*/ 7 w 313"/>
                    <a:gd name="T15" fmla="*/ 87 h 175"/>
                    <a:gd name="T16" fmla="*/ 0 w 313"/>
                    <a:gd name="T17" fmla="*/ 53 h 175"/>
                    <a:gd name="T18" fmla="*/ 0 w 313"/>
                    <a:gd name="T19" fmla="*/ 5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9" name="Freeform 23"/>
                <p:cNvSpPr>
                  <a:spLocks/>
                </p:cNvSpPr>
                <p:nvPr userDrawn="1"/>
              </p:nvSpPr>
              <p:spPr bwMode="auto">
                <a:xfrm>
                  <a:off x="636" y="4137"/>
                  <a:ext cx="115" cy="133"/>
                </a:xfrm>
                <a:custGeom>
                  <a:avLst/>
                  <a:gdLst>
                    <a:gd name="T0" fmla="*/ 0 w 230"/>
                    <a:gd name="T1" fmla="*/ 20 h 266"/>
                    <a:gd name="T2" fmla="*/ 80 w 230"/>
                    <a:gd name="T3" fmla="*/ 133 h 266"/>
                    <a:gd name="T4" fmla="*/ 115 w 230"/>
                    <a:gd name="T5" fmla="*/ 126 h 266"/>
                    <a:gd name="T6" fmla="*/ 112 w 230"/>
                    <a:gd name="T7" fmla="*/ 9 h 266"/>
                    <a:gd name="T8" fmla="*/ 83 w 230"/>
                    <a:gd name="T9" fmla="*/ 0 h 266"/>
                    <a:gd name="T10" fmla="*/ 90 w 230"/>
                    <a:gd name="T11" fmla="*/ 99 h 266"/>
                    <a:gd name="T12" fmla="*/ 36 w 230"/>
                    <a:gd name="T13" fmla="*/ 2 h 266"/>
                    <a:gd name="T14" fmla="*/ 0 w 230"/>
                    <a:gd name="T15" fmla="*/ 20 h 266"/>
                    <a:gd name="T16" fmla="*/ 0 w 230"/>
                    <a:gd name="T17" fmla="*/ 2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0" name="Freeform 24"/>
                <p:cNvSpPr>
                  <a:spLocks/>
                </p:cNvSpPr>
                <p:nvPr userDrawn="1"/>
              </p:nvSpPr>
              <p:spPr bwMode="auto">
                <a:xfrm>
                  <a:off x="1004" y="3562"/>
                  <a:ext cx="43" cy="117"/>
                </a:xfrm>
                <a:custGeom>
                  <a:avLst/>
                  <a:gdLst>
                    <a:gd name="T0" fmla="*/ 0 w 87"/>
                    <a:gd name="T1" fmla="*/ 10 h 234"/>
                    <a:gd name="T2" fmla="*/ 18 w 87"/>
                    <a:gd name="T3" fmla="*/ 47 h 234"/>
                    <a:gd name="T4" fmla="*/ 22 w 87"/>
                    <a:gd name="T5" fmla="*/ 77 h 234"/>
                    <a:gd name="T6" fmla="*/ 13 w 87"/>
                    <a:gd name="T7" fmla="*/ 117 h 234"/>
                    <a:gd name="T8" fmla="*/ 40 w 87"/>
                    <a:gd name="T9" fmla="*/ 110 h 234"/>
                    <a:gd name="T10" fmla="*/ 43 w 87"/>
                    <a:gd name="T11" fmla="*/ 58 h 234"/>
                    <a:gd name="T12" fmla="*/ 23 w 87"/>
                    <a:gd name="T13" fmla="*/ 0 h 234"/>
                    <a:gd name="T14" fmla="*/ 0 w 87"/>
                    <a:gd name="T15" fmla="*/ 10 h 234"/>
                    <a:gd name="T16" fmla="*/ 0 w 87"/>
                    <a:gd name="T17" fmla="*/ 1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86" name="Freeform 25"/>
              <p:cNvSpPr>
                <a:spLocks/>
              </p:cNvSpPr>
              <p:nvPr userDrawn="1"/>
            </p:nvSpPr>
            <p:spPr bwMode="auto">
              <a:xfrm>
                <a:off x="76" y="3732"/>
                <a:ext cx="595" cy="250"/>
              </a:xfrm>
              <a:custGeom>
                <a:avLst/>
                <a:gdLst>
                  <a:gd name="T0" fmla="*/ 50 w 1190"/>
                  <a:gd name="T1" fmla="*/ 0 h 500"/>
                  <a:gd name="T2" fmla="*/ 595 w 1190"/>
                  <a:gd name="T3" fmla="*/ 245 h 500"/>
                  <a:gd name="T4" fmla="*/ 538 w 1190"/>
                  <a:gd name="T5" fmla="*/ 250 h 500"/>
                  <a:gd name="T6" fmla="*/ 0 w 1190"/>
                  <a:gd name="T7" fmla="*/ 14 h 500"/>
                  <a:gd name="T8" fmla="*/ 50 w 1190"/>
                  <a:gd name="T9" fmla="*/ 0 h 500"/>
                  <a:gd name="T10" fmla="*/ 5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7" name="Freeform 26"/>
              <p:cNvSpPr>
                <a:spLocks/>
              </p:cNvSpPr>
              <p:nvPr userDrawn="1"/>
            </p:nvSpPr>
            <p:spPr bwMode="auto">
              <a:xfrm>
                <a:off x="260" y="3886"/>
                <a:ext cx="244" cy="148"/>
              </a:xfrm>
              <a:custGeom>
                <a:avLst/>
                <a:gdLst>
                  <a:gd name="T0" fmla="*/ 7 w 489"/>
                  <a:gd name="T1" fmla="*/ 17 h 296"/>
                  <a:gd name="T2" fmla="*/ 80 w 489"/>
                  <a:gd name="T3" fmla="*/ 33 h 296"/>
                  <a:gd name="T4" fmla="*/ 162 w 489"/>
                  <a:gd name="T5" fmla="*/ 69 h 296"/>
                  <a:gd name="T6" fmla="*/ 220 w 489"/>
                  <a:gd name="T7" fmla="*/ 122 h 296"/>
                  <a:gd name="T8" fmla="*/ 163 w 489"/>
                  <a:gd name="T9" fmla="*/ 115 h 296"/>
                  <a:gd name="T10" fmla="*/ 69 w 489"/>
                  <a:gd name="T11" fmla="*/ 73 h 296"/>
                  <a:gd name="T12" fmla="*/ 25 w 489"/>
                  <a:gd name="T13" fmla="*/ 40 h 296"/>
                  <a:gd name="T14" fmla="*/ 53 w 489"/>
                  <a:gd name="T15" fmla="*/ 82 h 296"/>
                  <a:gd name="T16" fmla="*/ 136 w 489"/>
                  <a:gd name="T17" fmla="*/ 135 h 296"/>
                  <a:gd name="T18" fmla="*/ 233 w 489"/>
                  <a:gd name="T19" fmla="*/ 148 h 296"/>
                  <a:gd name="T20" fmla="*/ 244 w 489"/>
                  <a:gd name="T21" fmla="*/ 112 h 296"/>
                  <a:gd name="T22" fmla="*/ 197 w 489"/>
                  <a:gd name="T23" fmla="*/ 60 h 296"/>
                  <a:gd name="T24" fmla="*/ 85 w 489"/>
                  <a:gd name="T25" fmla="*/ 9 h 296"/>
                  <a:gd name="T26" fmla="*/ 0 w 489"/>
                  <a:gd name="T27" fmla="*/ 0 h 296"/>
                  <a:gd name="T28" fmla="*/ 7 w 489"/>
                  <a:gd name="T29" fmla="*/ 17 h 296"/>
                  <a:gd name="T30" fmla="*/ 7 w 489"/>
                  <a:gd name="T31" fmla="*/ 1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8" name="Freeform 27"/>
              <p:cNvSpPr>
                <a:spLocks/>
              </p:cNvSpPr>
              <p:nvPr userDrawn="1"/>
            </p:nvSpPr>
            <p:spPr bwMode="auto">
              <a:xfrm>
                <a:off x="565" y="3680"/>
                <a:ext cx="107" cy="238"/>
              </a:xfrm>
              <a:custGeom>
                <a:avLst/>
                <a:gdLst>
                  <a:gd name="T0" fmla="*/ 12 w 213"/>
                  <a:gd name="T1" fmla="*/ 0 h 478"/>
                  <a:gd name="T2" fmla="*/ 46 w 213"/>
                  <a:gd name="T3" fmla="*/ 12 h 478"/>
                  <a:gd name="T4" fmla="*/ 40 w 213"/>
                  <a:gd name="T5" fmla="*/ 96 h 478"/>
                  <a:gd name="T6" fmla="*/ 53 w 213"/>
                  <a:gd name="T7" fmla="*/ 163 h 478"/>
                  <a:gd name="T8" fmla="*/ 107 w 213"/>
                  <a:gd name="T9" fmla="*/ 225 h 478"/>
                  <a:gd name="T10" fmla="*/ 49 w 213"/>
                  <a:gd name="T11" fmla="*/ 238 h 478"/>
                  <a:gd name="T12" fmla="*/ 15 w 213"/>
                  <a:gd name="T13" fmla="*/ 171 h 478"/>
                  <a:gd name="T14" fmla="*/ 0 w 213"/>
                  <a:gd name="T15" fmla="*/ 28 h 478"/>
                  <a:gd name="T16" fmla="*/ 12 w 213"/>
                  <a:gd name="T17" fmla="*/ 0 h 478"/>
                  <a:gd name="T18" fmla="*/ 12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89" name="Group 28"/>
              <p:cNvGrpSpPr>
                <a:grpSpLocks/>
              </p:cNvGrpSpPr>
              <p:nvPr userDrawn="1"/>
            </p:nvGrpSpPr>
            <p:grpSpPr bwMode="auto">
              <a:xfrm>
                <a:off x="5" y="3490"/>
                <a:ext cx="1124" cy="678"/>
                <a:chOff x="5" y="3490"/>
                <a:chExt cx="1124" cy="678"/>
              </a:xfrm>
            </p:grpSpPr>
            <p:sp>
              <p:nvSpPr>
                <p:cNvPr id="2090" name="Freeform 29"/>
                <p:cNvSpPr>
                  <a:spLocks/>
                </p:cNvSpPr>
                <p:nvPr userDrawn="1"/>
              </p:nvSpPr>
              <p:spPr bwMode="auto">
                <a:xfrm>
                  <a:off x="669" y="4048"/>
                  <a:ext cx="75" cy="87"/>
                </a:xfrm>
                <a:custGeom>
                  <a:avLst/>
                  <a:gdLst>
                    <a:gd name="T0" fmla="*/ 55 w 150"/>
                    <a:gd name="T1" fmla="*/ 0 h 173"/>
                    <a:gd name="T2" fmla="*/ 20 w 150"/>
                    <a:gd name="T3" fmla="*/ 33 h 173"/>
                    <a:gd name="T4" fmla="*/ 0 w 150"/>
                    <a:gd name="T5" fmla="*/ 87 h 173"/>
                    <a:gd name="T6" fmla="*/ 40 w 150"/>
                    <a:gd name="T7" fmla="*/ 80 h 173"/>
                    <a:gd name="T8" fmla="*/ 52 w 150"/>
                    <a:gd name="T9" fmla="*/ 42 h 173"/>
                    <a:gd name="T10" fmla="*/ 75 w 150"/>
                    <a:gd name="T11" fmla="*/ 14 h 173"/>
                    <a:gd name="T12" fmla="*/ 55 w 150"/>
                    <a:gd name="T13" fmla="*/ 0 h 173"/>
                    <a:gd name="T14" fmla="*/ 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1" name="Freeform 30"/>
                <p:cNvSpPr>
                  <a:spLocks/>
                </p:cNvSpPr>
                <p:nvPr userDrawn="1"/>
              </p:nvSpPr>
              <p:spPr bwMode="auto">
                <a:xfrm>
                  <a:off x="5" y="3728"/>
                  <a:ext cx="842" cy="440"/>
                </a:xfrm>
                <a:custGeom>
                  <a:avLst/>
                  <a:gdLst>
                    <a:gd name="T0" fmla="*/ 78 w 1684"/>
                    <a:gd name="T1" fmla="*/ 0 h 880"/>
                    <a:gd name="T2" fmla="*/ 32 w 1684"/>
                    <a:gd name="T3" fmla="*/ 26 h 880"/>
                    <a:gd name="T4" fmla="*/ 0 w 1684"/>
                    <a:gd name="T5" fmla="*/ 104 h 880"/>
                    <a:gd name="T6" fmla="*/ 34 w 1684"/>
                    <a:gd name="T7" fmla="*/ 179 h 880"/>
                    <a:gd name="T8" fmla="*/ 591 w 1684"/>
                    <a:gd name="T9" fmla="*/ 434 h 880"/>
                    <a:gd name="T10" fmla="*/ 711 w 1684"/>
                    <a:gd name="T11" fmla="*/ 418 h 880"/>
                    <a:gd name="T12" fmla="*/ 808 w 1684"/>
                    <a:gd name="T13" fmla="*/ 440 h 880"/>
                    <a:gd name="T14" fmla="*/ 842 w 1684"/>
                    <a:gd name="T15" fmla="*/ 404 h 880"/>
                    <a:gd name="T16" fmla="*/ 751 w 1684"/>
                    <a:gd name="T17" fmla="*/ 332 h 880"/>
                    <a:gd name="T18" fmla="*/ 714 w 1684"/>
                    <a:gd name="T19" fmla="*/ 256 h 880"/>
                    <a:gd name="T20" fmla="*/ 685 w 1684"/>
                    <a:gd name="T21" fmla="*/ 264 h 880"/>
                    <a:gd name="T22" fmla="*/ 720 w 1684"/>
                    <a:gd name="T23" fmla="*/ 332 h 880"/>
                    <a:gd name="T24" fmla="*/ 789 w 1684"/>
                    <a:gd name="T25" fmla="*/ 405 h 880"/>
                    <a:gd name="T26" fmla="*/ 707 w 1684"/>
                    <a:gd name="T27" fmla="*/ 394 h 880"/>
                    <a:gd name="T28" fmla="*/ 610 w 1684"/>
                    <a:gd name="T29" fmla="*/ 407 h 880"/>
                    <a:gd name="T30" fmla="*/ 628 w 1684"/>
                    <a:gd name="T31" fmla="*/ 325 h 880"/>
                    <a:gd name="T32" fmla="*/ 669 w 1684"/>
                    <a:gd name="T33" fmla="*/ 269 h 880"/>
                    <a:gd name="T34" fmla="*/ 621 w 1684"/>
                    <a:gd name="T35" fmla="*/ 276 h 880"/>
                    <a:gd name="T36" fmla="*/ 583 w 1684"/>
                    <a:gd name="T37" fmla="*/ 329 h 880"/>
                    <a:gd name="T38" fmla="*/ 570 w 1684"/>
                    <a:gd name="T39" fmla="*/ 396 h 880"/>
                    <a:gd name="T40" fmla="*/ 54 w 1684"/>
                    <a:gd name="T41" fmla="*/ 155 h 880"/>
                    <a:gd name="T42" fmla="*/ 40 w 1684"/>
                    <a:gd name="T43" fmla="*/ 108 h 880"/>
                    <a:gd name="T44" fmla="*/ 52 w 1684"/>
                    <a:gd name="T45" fmla="*/ 48 h 880"/>
                    <a:gd name="T46" fmla="*/ 109 w 1684"/>
                    <a:gd name="T47" fmla="*/ 0 h 880"/>
                    <a:gd name="T48" fmla="*/ 78 w 1684"/>
                    <a:gd name="T49" fmla="*/ 0 h 880"/>
                    <a:gd name="T50" fmla="*/ 78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2" name="Freeform 31"/>
                <p:cNvSpPr>
                  <a:spLocks/>
                </p:cNvSpPr>
                <p:nvPr userDrawn="1"/>
              </p:nvSpPr>
              <p:spPr bwMode="auto">
                <a:xfrm>
                  <a:off x="106" y="3770"/>
                  <a:ext cx="80" cy="167"/>
                </a:xfrm>
                <a:custGeom>
                  <a:avLst/>
                  <a:gdLst>
                    <a:gd name="T0" fmla="*/ 58 w 160"/>
                    <a:gd name="T1" fmla="*/ 0 h 335"/>
                    <a:gd name="T2" fmla="*/ 10 w 160"/>
                    <a:gd name="T3" fmla="*/ 53 h 335"/>
                    <a:gd name="T4" fmla="*/ 0 w 160"/>
                    <a:gd name="T5" fmla="*/ 115 h 335"/>
                    <a:gd name="T6" fmla="*/ 17 w 160"/>
                    <a:gd name="T7" fmla="*/ 157 h 335"/>
                    <a:gd name="T8" fmla="*/ 47 w 160"/>
                    <a:gd name="T9" fmla="*/ 167 h 335"/>
                    <a:gd name="T10" fmla="*/ 38 w 160"/>
                    <a:gd name="T11" fmla="*/ 77 h 335"/>
                    <a:gd name="T12" fmla="*/ 80 w 160"/>
                    <a:gd name="T13" fmla="*/ 8 h 335"/>
                    <a:gd name="T14" fmla="*/ 58 w 160"/>
                    <a:gd name="T15" fmla="*/ 0 h 335"/>
                    <a:gd name="T16" fmla="*/ 5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3" name="Freeform 32"/>
                <p:cNvSpPr>
                  <a:spLocks/>
                </p:cNvSpPr>
                <p:nvPr userDrawn="1"/>
              </p:nvSpPr>
              <p:spPr bwMode="auto">
                <a:xfrm>
                  <a:off x="449" y="3490"/>
                  <a:ext cx="322" cy="594"/>
                </a:xfrm>
                <a:custGeom>
                  <a:avLst/>
                  <a:gdLst>
                    <a:gd name="T0" fmla="*/ 109 w 642"/>
                    <a:gd name="T1" fmla="*/ 448 h 1188"/>
                    <a:gd name="T2" fmla="*/ 0 w 642"/>
                    <a:gd name="T3" fmla="*/ 62 h 1188"/>
                    <a:gd name="T4" fmla="*/ 41 w 642"/>
                    <a:gd name="T5" fmla="*/ 19 h 1188"/>
                    <a:gd name="T6" fmla="*/ 129 w 642"/>
                    <a:gd name="T7" fmla="*/ 0 h 1188"/>
                    <a:gd name="T8" fmla="*/ 200 w 642"/>
                    <a:gd name="T9" fmla="*/ 29 h 1188"/>
                    <a:gd name="T10" fmla="*/ 322 w 642"/>
                    <a:gd name="T11" fmla="*/ 594 h 1188"/>
                    <a:gd name="T12" fmla="*/ 278 w 642"/>
                    <a:gd name="T13" fmla="*/ 546 h 1188"/>
                    <a:gd name="T14" fmla="*/ 178 w 642"/>
                    <a:gd name="T15" fmla="*/ 49 h 1188"/>
                    <a:gd name="T16" fmla="*/ 113 w 642"/>
                    <a:gd name="T17" fmla="*/ 31 h 1188"/>
                    <a:gd name="T18" fmla="*/ 60 w 642"/>
                    <a:gd name="T19" fmla="*/ 37 h 1188"/>
                    <a:gd name="T20" fmla="*/ 38 w 642"/>
                    <a:gd name="T21" fmla="*/ 71 h 1188"/>
                    <a:gd name="T22" fmla="*/ 153 w 642"/>
                    <a:gd name="T23" fmla="*/ 462 h 1188"/>
                    <a:gd name="T24" fmla="*/ 109 w 642"/>
                    <a:gd name="T25" fmla="*/ 448 h 1188"/>
                    <a:gd name="T26" fmla="*/ 109 w 642"/>
                    <a:gd name="T27" fmla="*/ 448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4" name="Freeform 33"/>
                <p:cNvSpPr>
                  <a:spLocks/>
                </p:cNvSpPr>
                <p:nvPr userDrawn="1"/>
              </p:nvSpPr>
              <p:spPr bwMode="auto">
                <a:xfrm>
                  <a:off x="578" y="3650"/>
                  <a:ext cx="96" cy="252"/>
                </a:xfrm>
                <a:custGeom>
                  <a:avLst/>
                  <a:gdLst>
                    <a:gd name="T0" fmla="*/ 0 w 192"/>
                    <a:gd name="T1" fmla="*/ 14 h 504"/>
                    <a:gd name="T2" fmla="*/ 38 w 192"/>
                    <a:gd name="T3" fmla="*/ 97 h 504"/>
                    <a:gd name="T4" fmla="*/ 57 w 192"/>
                    <a:gd name="T5" fmla="*/ 159 h 504"/>
                    <a:gd name="T6" fmla="*/ 58 w 192"/>
                    <a:gd name="T7" fmla="*/ 252 h 504"/>
                    <a:gd name="T8" fmla="*/ 96 w 192"/>
                    <a:gd name="T9" fmla="*/ 252 h 504"/>
                    <a:gd name="T10" fmla="*/ 94 w 192"/>
                    <a:gd name="T11" fmla="*/ 180 h 504"/>
                    <a:gd name="T12" fmla="*/ 81 w 192"/>
                    <a:gd name="T13" fmla="*/ 104 h 504"/>
                    <a:gd name="T14" fmla="*/ 50 w 192"/>
                    <a:gd name="T15" fmla="*/ 30 h 504"/>
                    <a:gd name="T16" fmla="*/ 32 w 192"/>
                    <a:gd name="T17" fmla="*/ 0 h 504"/>
                    <a:gd name="T18" fmla="*/ 0 w 192"/>
                    <a:gd name="T19" fmla="*/ 14 h 504"/>
                    <a:gd name="T20" fmla="*/ 0 w 192"/>
                    <a:gd name="T21" fmla="*/ 1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5" name="Freeform 34"/>
                <p:cNvSpPr>
                  <a:spLocks/>
                </p:cNvSpPr>
                <p:nvPr userDrawn="1"/>
              </p:nvSpPr>
              <p:spPr bwMode="auto">
                <a:xfrm>
                  <a:off x="328" y="3630"/>
                  <a:ext cx="195" cy="135"/>
                </a:xfrm>
                <a:custGeom>
                  <a:avLst/>
                  <a:gdLst>
                    <a:gd name="T0" fmla="*/ 149 w 390"/>
                    <a:gd name="T1" fmla="*/ 0 h 269"/>
                    <a:gd name="T2" fmla="*/ 129 w 390"/>
                    <a:gd name="T3" fmla="*/ 9 h 269"/>
                    <a:gd name="T4" fmla="*/ 127 w 390"/>
                    <a:gd name="T5" fmla="*/ 33 h 269"/>
                    <a:gd name="T6" fmla="*/ 0 w 390"/>
                    <a:gd name="T7" fmla="*/ 85 h 269"/>
                    <a:gd name="T8" fmla="*/ 0 w 390"/>
                    <a:gd name="T9" fmla="*/ 111 h 269"/>
                    <a:gd name="T10" fmla="*/ 142 w 390"/>
                    <a:gd name="T11" fmla="*/ 113 h 269"/>
                    <a:gd name="T12" fmla="*/ 160 w 390"/>
                    <a:gd name="T13" fmla="*/ 135 h 269"/>
                    <a:gd name="T14" fmla="*/ 195 w 390"/>
                    <a:gd name="T15" fmla="*/ 133 h 269"/>
                    <a:gd name="T16" fmla="*/ 192 w 390"/>
                    <a:gd name="T17" fmla="*/ 95 h 269"/>
                    <a:gd name="T18" fmla="*/ 58 w 390"/>
                    <a:gd name="T19" fmla="*/ 88 h 269"/>
                    <a:gd name="T20" fmla="*/ 167 w 390"/>
                    <a:gd name="T21" fmla="*/ 45 h 269"/>
                    <a:gd name="T22" fmla="*/ 149 w 390"/>
                    <a:gd name="T23" fmla="*/ 0 h 269"/>
                    <a:gd name="T24" fmla="*/ 149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6" name="Freeform 35"/>
                <p:cNvSpPr>
                  <a:spLocks/>
                </p:cNvSpPr>
                <p:nvPr userDrawn="1"/>
              </p:nvSpPr>
              <p:spPr bwMode="auto">
                <a:xfrm>
                  <a:off x="658" y="3538"/>
                  <a:ext cx="471" cy="212"/>
                </a:xfrm>
                <a:custGeom>
                  <a:avLst/>
                  <a:gdLst>
                    <a:gd name="T0" fmla="*/ 0 w 941"/>
                    <a:gd name="T1" fmla="*/ 66 h 424"/>
                    <a:gd name="T2" fmla="*/ 432 w 941"/>
                    <a:gd name="T3" fmla="*/ 0 h 424"/>
                    <a:gd name="T4" fmla="*/ 463 w 941"/>
                    <a:gd name="T5" fmla="*/ 39 h 424"/>
                    <a:gd name="T6" fmla="*/ 471 w 941"/>
                    <a:gd name="T7" fmla="*/ 91 h 424"/>
                    <a:gd name="T8" fmla="*/ 452 w 941"/>
                    <a:gd name="T9" fmla="*/ 141 h 424"/>
                    <a:gd name="T10" fmla="*/ 29 w 941"/>
                    <a:gd name="T11" fmla="*/ 212 h 424"/>
                    <a:gd name="T12" fmla="*/ 27 w 941"/>
                    <a:gd name="T13" fmla="*/ 192 h 424"/>
                    <a:gd name="T14" fmla="*/ 432 w 941"/>
                    <a:gd name="T15" fmla="*/ 121 h 424"/>
                    <a:gd name="T16" fmla="*/ 447 w 941"/>
                    <a:gd name="T17" fmla="*/ 73 h 424"/>
                    <a:gd name="T18" fmla="*/ 420 w 941"/>
                    <a:gd name="T19" fmla="*/ 29 h 424"/>
                    <a:gd name="T20" fmla="*/ 0 w 941"/>
                    <a:gd name="T21" fmla="*/ 93 h 424"/>
                    <a:gd name="T22" fmla="*/ 0 w 941"/>
                    <a:gd name="T23" fmla="*/ 66 h 424"/>
                    <a:gd name="T24" fmla="*/ 0 w 941"/>
                    <a:gd name="T25" fmla="*/ 66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7" name="Freeform 36"/>
                <p:cNvSpPr>
                  <a:spLocks/>
                </p:cNvSpPr>
                <p:nvPr userDrawn="1"/>
              </p:nvSpPr>
              <p:spPr bwMode="auto">
                <a:xfrm>
                  <a:off x="717" y="3606"/>
                  <a:ext cx="245" cy="86"/>
                </a:xfrm>
                <a:custGeom>
                  <a:avLst/>
                  <a:gdLst>
                    <a:gd name="T0" fmla="*/ 0 w 488"/>
                    <a:gd name="T1" fmla="*/ 63 h 173"/>
                    <a:gd name="T2" fmla="*/ 33 w 488"/>
                    <a:gd name="T3" fmla="*/ 86 h 173"/>
                    <a:gd name="T4" fmla="*/ 111 w 488"/>
                    <a:gd name="T5" fmla="*/ 83 h 173"/>
                    <a:gd name="T6" fmla="*/ 210 w 488"/>
                    <a:gd name="T7" fmla="*/ 58 h 173"/>
                    <a:gd name="T8" fmla="*/ 245 w 488"/>
                    <a:gd name="T9" fmla="*/ 21 h 173"/>
                    <a:gd name="T10" fmla="*/ 222 w 488"/>
                    <a:gd name="T11" fmla="*/ 1 h 173"/>
                    <a:gd name="T12" fmla="*/ 127 w 488"/>
                    <a:gd name="T13" fmla="*/ 0 h 173"/>
                    <a:gd name="T14" fmla="*/ 55 w 488"/>
                    <a:gd name="T15" fmla="*/ 6 h 173"/>
                    <a:gd name="T16" fmla="*/ 8 w 488"/>
                    <a:gd name="T17" fmla="*/ 38 h 173"/>
                    <a:gd name="T18" fmla="*/ 56 w 488"/>
                    <a:gd name="T19" fmla="*/ 47 h 173"/>
                    <a:gd name="T20" fmla="*/ 138 w 488"/>
                    <a:gd name="T21" fmla="*/ 26 h 173"/>
                    <a:gd name="T22" fmla="*/ 209 w 488"/>
                    <a:gd name="T23" fmla="*/ 26 h 173"/>
                    <a:gd name="T24" fmla="*/ 135 w 488"/>
                    <a:gd name="T25" fmla="*/ 55 h 173"/>
                    <a:gd name="T26" fmla="*/ 71 w 488"/>
                    <a:gd name="T27" fmla="*/ 63 h 173"/>
                    <a:gd name="T28" fmla="*/ 0 w 488"/>
                    <a:gd name="T29" fmla="*/ 63 h 173"/>
                    <a:gd name="T30" fmla="*/ 0 w 488"/>
                    <a:gd name="T31" fmla="*/ 63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2059" name="Group 37"/>
          <p:cNvGrpSpPr>
            <a:grpSpLocks/>
          </p:cNvGrpSpPr>
          <p:nvPr/>
        </p:nvGrpSpPr>
        <p:grpSpPr bwMode="auto">
          <a:xfrm>
            <a:off x="8680450" y="2116138"/>
            <a:ext cx="385763" cy="4308475"/>
            <a:chOff x="5468" y="1333"/>
            <a:chExt cx="243" cy="2714"/>
          </a:xfrm>
        </p:grpSpPr>
        <p:sp>
          <p:nvSpPr>
            <p:cNvPr id="2073" name="Freeform 38"/>
            <p:cNvSpPr>
              <a:spLocks/>
            </p:cNvSpPr>
            <p:nvPr userDrawn="1"/>
          </p:nvSpPr>
          <p:spPr bwMode="auto">
            <a:xfrm flipH="1">
              <a:off x="5468" y="2620"/>
              <a:ext cx="205" cy="1427"/>
            </a:xfrm>
            <a:custGeom>
              <a:avLst/>
              <a:gdLst>
                <a:gd name="T0" fmla="*/ 184 w 772"/>
                <a:gd name="T1" fmla="*/ 1379 h 3266"/>
                <a:gd name="T2" fmla="*/ 101 w 772"/>
                <a:gd name="T3" fmla="*/ 1287 h 3266"/>
                <a:gd name="T4" fmla="*/ 85 w 772"/>
                <a:gd name="T5" fmla="*/ 1216 h 3266"/>
                <a:gd name="T6" fmla="*/ 99 w 772"/>
                <a:gd name="T7" fmla="*/ 1111 h 3266"/>
                <a:gd name="T8" fmla="*/ 157 w 772"/>
                <a:gd name="T9" fmla="*/ 984 h 3266"/>
                <a:gd name="T10" fmla="*/ 170 w 772"/>
                <a:gd name="T11" fmla="*/ 904 h 3266"/>
                <a:gd name="T12" fmla="*/ 157 w 772"/>
                <a:gd name="T13" fmla="*/ 851 h 3266"/>
                <a:gd name="T14" fmla="*/ 106 w 772"/>
                <a:gd name="T15" fmla="*/ 812 h 3266"/>
                <a:gd name="T16" fmla="*/ 96 w 772"/>
                <a:gd name="T17" fmla="*/ 763 h 3266"/>
                <a:gd name="T18" fmla="*/ 114 w 772"/>
                <a:gd name="T19" fmla="*/ 693 h 3266"/>
                <a:gd name="T20" fmla="*/ 197 w 772"/>
                <a:gd name="T21" fmla="*/ 505 h 3266"/>
                <a:gd name="T22" fmla="*/ 205 w 772"/>
                <a:gd name="T23" fmla="*/ 413 h 3266"/>
                <a:gd name="T24" fmla="*/ 184 w 772"/>
                <a:gd name="T25" fmla="*/ 312 h 3266"/>
                <a:gd name="T26" fmla="*/ 114 w 772"/>
                <a:gd name="T27" fmla="*/ 263 h 3266"/>
                <a:gd name="T28" fmla="*/ 53 w 772"/>
                <a:gd name="T29" fmla="*/ 184 h 3266"/>
                <a:gd name="T30" fmla="*/ 0 w 772"/>
                <a:gd name="T31" fmla="*/ 0 h 3266"/>
                <a:gd name="T32" fmla="*/ 8 w 772"/>
                <a:gd name="T33" fmla="*/ 167 h 3266"/>
                <a:gd name="T34" fmla="*/ 48 w 772"/>
                <a:gd name="T35" fmla="*/ 267 h 3266"/>
                <a:gd name="T36" fmla="*/ 101 w 772"/>
                <a:gd name="T37" fmla="*/ 329 h 3266"/>
                <a:gd name="T38" fmla="*/ 160 w 772"/>
                <a:gd name="T39" fmla="*/ 364 h 3266"/>
                <a:gd name="T40" fmla="*/ 163 w 772"/>
                <a:gd name="T41" fmla="*/ 456 h 3266"/>
                <a:gd name="T42" fmla="*/ 133 w 772"/>
                <a:gd name="T43" fmla="*/ 553 h 3266"/>
                <a:gd name="T44" fmla="*/ 64 w 772"/>
                <a:gd name="T45" fmla="*/ 724 h 3266"/>
                <a:gd name="T46" fmla="*/ 61 w 772"/>
                <a:gd name="T47" fmla="*/ 834 h 3266"/>
                <a:gd name="T48" fmla="*/ 125 w 772"/>
                <a:gd name="T49" fmla="*/ 895 h 3266"/>
                <a:gd name="T50" fmla="*/ 122 w 772"/>
                <a:gd name="T51" fmla="*/ 952 h 3266"/>
                <a:gd name="T52" fmla="*/ 66 w 772"/>
                <a:gd name="T53" fmla="*/ 1071 h 3266"/>
                <a:gd name="T54" fmla="*/ 42 w 772"/>
                <a:gd name="T55" fmla="*/ 1185 h 3266"/>
                <a:gd name="T56" fmla="*/ 64 w 772"/>
                <a:gd name="T57" fmla="*/ 1308 h 3266"/>
                <a:gd name="T58" fmla="*/ 114 w 772"/>
                <a:gd name="T59" fmla="*/ 1374 h 3266"/>
                <a:gd name="T60" fmla="*/ 178 w 772"/>
                <a:gd name="T61" fmla="*/ 1427 h 3266"/>
                <a:gd name="T62" fmla="*/ 184 w 772"/>
                <a:gd name="T63" fmla="*/ 1379 h 3266"/>
                <a:gd name="T64" fmla="*/ 184 w 772"/>
                <a:gd name="T65" fmla="*/ 137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4" name="Freeform 39"/>
            <p:cNvSpPr>
              <a:spLocks/>
            </p:cNvSpPr>
            <p:nvPr userDrawn="1"/>
          </p:nvSpPr>
          <p:spPr bwMode="auto">
            <a:xfrm flipH="1">
              <a:off x="5506" y="1333"/>
              <a:ext cx="205" cy="1633"/>
            </a:xfrm>
            <a:custGeom>
              <a:avLst/>
              <a:gdLst>
                <a:gd name="T0" fmla="*/ 184 w 772"/>
                <a:gd name="T1" fmla="*/ 1578 h 3266"/>
                <a:gd name="T2" fmla="*/ 101 w 772"/>
                <a:gd name="T3" fmla="*/ 1473 h 3266"/>
                <a:gd name="T4" fmla="*/ 85 w 772"/>
                <a:gd name="T5" fmla="*/ 1392 h 3266"/>
                <a:gd name="T6" fmla="*/ 99 w 772"/>
                <a:gd name="T7" fmla="*/ 1271 h 3266"/>
                <a:gd name="T8" fmla="*/ 157 w 772"/>
                <a:gd name="T9" fmla="*/ 1126 h 3266"/>
                <a:gd name="T10" fmla="*/ 170 w 772"/>
                <a:gd name="T11" fmla="*/ 1035 h 3266"/>
                <a:gd name="T12" fmla="*/ 157 w 772"/>
                <a:gd name="T13" fmla="*/ 974 h 3266"/>
                <a:gd name="T14" fmla="*/ 106 w 772"/>
                <a:gd name="T15" fmla="*/ 930 h 3266"/>
                <a:gd name="T16" fmla="*/ 96 w 772"/>
                <a:gd name="T17" fmla="*/ 874 h 3266"/>
                <a:gd name="T18" fmla="*/ 114 w 772"/>
                <a:gd name="T19" fmla="*/ 794 h 3266"/>
                <a:gd name="T20" fmla="*/ 197 w 772"/>
                <a:gd name="T21" fmla="*/ 578 h 3266"/>
                <a:gd name="T22" fmla="*/ 205 w 772"/>
                <a:gd name="T23" fmla="*/ 473 h 3266"/>
                <a:gd name="T24" fmla="*/ 184 w 772"/>
                <a:gd name="T25" fmla="*/ 357 h 3266"/>
                <a:gd name="T26" fmla="*/ 114 w 772"/>
                <a:gd name="T27" fmla="*/ 302 h 3266"/>
                <a:gd name="T28" fmla="*/ 53 w 772"/>
                <a:gd name="T29" fmla="*/ 211 h 3266"/>
                <a:gd name="T30" fmla="*/ 0 w 772"/>
                <a:gd name="T31" fmla="*/ 0 h 3266"/>
                <a:gd name="T32" fmla="*/ 8 w 772"/>
                <a:gd name="T33" fmla="*/ 191 h 3266"/>
                <a:gd name="T34" fmla="*/ 48 w 772"/>
                <a:gd name="T35" fmla="*/ 306 h 3266"/>
                <a:gd name="T36" fmla="*/ 101 w 772"/>
                <a:gd name="T37" fmla="*/ 377 h 3266"/>
                <a:gd name="T38" fmla="*/ 160 w 772"/>
                <a:gd name="T39" fmla="*/ 417 h 3266"/>
                <a:gd name="T40" fmla="*/ 163 w 772"/>
                <a:gd name="T41" fmla="*/ 522 h 3266"/>
                <a:gd name="T42" fmla="*/ 133 w 772"/>
                <a:gd name="T43" fmla="*/ 633 h 3266"/>
                <a:gd name="T44" fmla="*/ 64 w 772"/>
                <a:gd name="T45" fmla="*/ 829 h 3266"/>
                <a:gd name="T46" fmla="*/ 61 w 772"/>
                <a:gd name="T47" fmla="*/ 955 h 3266"/>
                <a:gd name="T48" fmla="*/ 125 w 772"/>
                <a:gd name="T49" fmla="*/ 1025 h 3266"/>
                <a:gd name="T50" fmla="*/ 122 w 772"/>
                <a:gd name="T51" fmla="*/ 1090 h 3266"/>
                <a:gd name="T52" fmla="*/ 66 w 772"/>
                <a:gd name="T53" fmla="*/ 1226 h 3266"/>
                <a:gd name="T54" fmla="*/ 42 w 772"/>
                <a:gd name="T55" fmla="*/ 1357 h 3266"/>
                <a:gd name="T56" fmla="*/ 64 w 772"/>
                <a:gd name="T57" fmla="*/ 1497 h 3266"/>
                <a:gd name="T58" fmla="*/ 114 w 772"/>
                <a:gd name="T59" fmla="*/ 1572 h 3266"/>
                <a:gd name="T60" fmla="*/ 178 w 772"/>
                <a:gd name="T61" fmla="*/ 1633 h 3266"/>
                <a:gd name="T62" fmla="*/ 184 w 772"/>
                <a:gd name="T63" fmla="*/ 1578 h 3266"/>
                <a:gd name="T64" fmla="*/ 184 w 772"/>
                <a:gd name="T65" fmla="*/ 1578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60" name="Group 40" descr="crayon"/>
          <p:cNvGrpSpPr>
            <a:grpSpLocks/>
          </p:cNvGrpSpPr>
          <p:nvPr/>
        </p:nvGrpSpPr>
        <p:grpSpPr bwMode="auto">
          <a:xfrm>
            <a:off x="7318375" y="90488"/>
            <a:ext cx="2133600" cy="1911350"/>
            <a:chOff x="4610" y="57"/>
            <a:chExt cx="1344" cy="1204"/>
          </a:xfrm>
        </p:grpSpPr>
        <p:grpSp>
          <p:nvGrpSpPr>
            <p:cNvPr id="2061" name="Group 41"/>
            <p:cNvGrpSpPr>
              <a:grpSpLocks/>
            </p:cNvGrpSpPr>
            <p:nvPr userDrawn="1"/>
          </p:nvGrpSpPr>
          <p:grpSpPr bwMode="auto">
            <a:xfrm>
              <a:off x="4610" y="57"/>
              <a:ext cx="1344" cy="1204"/>
              <a:chOff x="4610" y="57"/>
              <a:chExt cx="1344" cy="1204"/>
            </a:xfrm>
          </p:grpSpPr>
          <p:sp>
            <p:nvSpPr>
              <p:cNvPr id="2063" name="Freeform 42"/>
              <p:cNvSpPr>
                <a:spLocks/>
              </p:cNvSpPr>
              <p:nvPr userDrawn="1"/>
            </p:nvSpPr>
            <p:spPr bwMode="auto">
              <a:xfrm rot="-3172564">
                <a:off x="5430" y="1086"/>
                <a:ext cx="62" cy="288"/>
              </a:xfrm>
              <a:custGeom>
                <a:avLst/>
                <a:gdLst>
                  <a:gd name="T0" fmla="*/ 31 w 245"/>
                  <a:gd name="T1" fmla="*/ 3 h 806"/>
                  <a:gd name="T2" fmla="*/ 33 w 245"/>
                  <a:gd name="T3" fmla="*/ 122 h 806"/>
                  <a:gd name="T4" fmla="*/ 0 w 245"/>
                  <a:gd name="T5" fmla="*/ 288 h 806"/>
                  <a:gd name="T6" fmla="*/ 20 w 245"/>
                  <a:gd name="T7" fmla="*/ 282 h 806"/>
                  <a:gd name="T8" fmla="*/ 55 w 245"/>
                  <a:gd name="T9" fmla="*/ 134 h 806"/>
                  <a:gd name="T10" fmla="*/ 62 w 245"/>
                  <a:gd name="T11" fmla="*/ 0 h 806"/>
                  <a:gd name="T12" fmla="*/ 31 w 245"/>
                  <a:gd name="T13" fmla="*/ 3 h 806"/>
                  <a:gd name="T14" fmla="*/ 31 w 245"/>
                  <a:gd name="T15" fmla="*/ 3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64" name="Group 43"/>
              <p:cNvGrpSpPr>
                <a:grpSpLocks/>
              </p:cNvGrpSpPr>
              <p:nvPr userDrawn="1"/>
            </p:nvGrpSpPr>
            <p:grpSpPr bwMode="auto">
              <a:xfrm>
                <a:off x="4610" y="57"/>
                <a:ext cx="1344" cy="985"/>
                <a:chOff x="4610" y="57"/>
                <a:chExt cx="1344" cy="985"/>
              </a:xfrm>
            </p:grpSpPr>
            <p:sp>
              <p:nvSpPr>
                <p:cNvPr id="2065" name="Freeform 44"/>
                <p:cNvSpPr>
                  <a:spLocks/>
                </p:cNvSpPr>
                <p:nvPr userDrawn="1"/>
              </p:nvSpPr>
              <p:spPr bwMode="auto">
                <a:xfrm rot="-3172564">
                  <a:off x="4966" y="71"/>
                  <a:ext cx="153" cy="125"/>
                </a:xfrm>
                <a:custGeom>
                  <a:avLst/>
                  <a:gdLst>
                    <a:gd name="T0" fmla="*/ 0 w 604"/>
                    <a:gd name="T1" fmla="*/ 0 h 349"/>
                    <a:gd name="T2" fmla="*/ 75 w 604"/>
                    <a:gd name="T3" fmla="*/ 66 h 349"/>
                    <a:gd name="T4" fmla="*/ 127 w 604"/>
                    <a:gd name="T5" fmla="*/ 125 h 349"/>
                    <a:gd name="T6" fmla="*/ 153 w 604"/>
                    <a:gd name="T7" fmla="*/ 50 h 349"/>
                    <a:gd name="T8" fmla="*/ 91 w 604"/>
                    <a:gd name="T9" fmla="*/ 3 h 349"/>
                    <a:gd name="T10" fmla="*/ 118 w 604"/>
                    <a:gd name="T11" fmla="*/ 66 h 349"/>
                    <a:gd name="T12" fmla="*/ 33 w 604"/>
                    <a:gd name="T13" fmla="*/ 6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 name="Freeform 45"/>
                <p:cNvSpPr>
                  <a:spLocks/>
                </p:cNvSpPr>
                <p:nvPr userDrawn="1"/>
              </p:nvSpPr>
              <p:spPr bwMode="auto">
                <a:xfrm rot="-3172564">
                  <a:off x="5049" y="331"/>
                  <a:ext cx="269" cy="438"/>
                </a:xfrm>
                <a:custGeom>
                  <a:avLst/>
                  <a:gdLst>
                    <a:gd name="T0" fmla="*/ 187 w 1064"/>
                    <a:gd name="T1" fmla="*/ 46 h 1230"/>
                    <a:gd name="T2" fmla="*/ 123 w 1064"/>
                    <a:gd name="T3" fmla="*/ 125 h 1230"/>
                    <a:gd name="T4" fmla="*/ 41 w 1064"/>
                    <a:gd name="T5" fmla="*/ 271 h 1230"/>
                    <a:gd name="T6" fmla="*/ 0 w 1064"/>
                    <a:gd name="T7" fmla="*/ 392 h 1230"/>
                    <a:gd name="T8" fmla="*/ 15 w 1064"/>
                    <a:gd name="T9" fmla="*/ 438 h 1230"/>
                    <a:gd name="T10" fmla="*/ 66 w 1064"/>
                    <a:gd name="T11" fmla="*/ 428 h 1230"/>
                    <a:gd name="T12" fmla="*/ 146 w 1064"/>
                    <a:gd name="T13" fmla="*/ 325 h 1230"/>
                    <a:gd name="T14" fmla="*/ 221 w 1064"/>
                    <a:gd name="T15" fmla="*/ 190 h 1230"/>
                    <a:gd name="T16" fmla="*/ 261 w 1064"/>
                    <a:gd name="T17" fmla="*/ 96 h 1230"/>
                    <a:gd name="T18" fmla="*/ 269 w 1064"/>
                    <a:gd name="T19" fmla="*/ 30 h 1230"/>
                    <a:gd name="T20" fmla="*/ 247 w 1064"/>
                    <a:gd name="T21" fmla="*/ 0 h 1230"/>
                    <a:gd name="T22" fmla="*/ 211 w 1064"/>
                    <a:gd name="T23" fmla="*/ 23 h 1230"/>
                    <a:gd name="T24" fmla="*/ 245 w 1064"/>
                    <a:gd name="T25" fmla="*/ 38 h 1230"/>
                    <a:gd name="T26" fmla="*/ 221 w 1064"/>
                    <a:gd name="T27" fmla="*/ 125 h 1230"/>
                    <a:gd name="T28" fmla="*/ 174 w 1064"/>
                    <a:gd name="T29" fmla="*/ 234 h 1230"/>
                    <a:gd name="T30" fmla="*/ 88 w 1064"/>
                    <a:gd name="T31" fmla="*/ 359 h 1230"/>
                    <a:gd name="T32" fmla="*/ 29 w 1064"/>
                    <a:gd name="T33" fmla="*/ 397 h 1230"/>
                    <a:gd name="T34" fmla="*/ 34 w 1064"/>
                    <a:gd name="T35" fmla="*/ 336 h 1230"/>
                    <a:gd name="T36" fmla="*/ 110 w 1064"/>
                    <a:gd name="T37" fmla="*/ 179 h 1230"/>
                    <a:gd name="T38" fmla="*/ 210 w 1064"/>
                    <a:gd name="T39" fmla="*/ 42 h 1230"/>
                    <a:gd name="T40" fmla="*/ 187 w 1064"/>
                    <a:gd name="T41" fmla="*/ 46 h 1230"/>
                    <a:gd name="T42" fmla="*/ 187 w 1064"/>
                    <a:gd name="T43" fmla="*/ 4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46"/>
                <p:cNvSpPr>
                  <a:spLocks/>
                </p:cNvSpPr>
                <p:nvPr userDrawn="1"/>
              </p:nvSpPr>
              <p:spPr bwMode="auto">
                <a:xfrm rot="-3172564">
                  <a:off x="4859" y="181"/>
                  <a:ext cx="505" cy="898"/>
                </a:xfrm>
                <a:custGeom>
                  <a:avLst/>
                  <a:gdLst>
                    <a:gd name="T0" fmla="*/ 490 w 2002"/>
                    <a:gd name="T1" fmla="*/ 0 h 2521"/>
                    <a:gd name="T2" fmla="*/ 0 w 2002"/>
                    <a:gd name="T3" fmla="*/ 898 h 2521"/>
                    <a:gd name="T4" fmla="*/ 48 w 2002"/>
                    <a:gd name="T5" fmla="*/ 873 h 2521"/>
                    <a:gd name="T6" fmla="*/ 505 w 2002"/>
                    <a:gd name="T7" fmla="*/ 22 h 2521"/>
                    <a:gd name="T8" fmla="*/ 490 w 2002"/>
                    <a:gd name="T9" fmla="*/ 0 h 2521"/>
                    <a:gd name="T10" fmla="*/ 49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Freeform 47"/>
                <p:cNvSpPr>
                  <a:spLocks/>
                </p:cNvSpPr>
                <p:nvPr userDrawn="1"/>
              </p:nvSpPr>
              <p:spPr bwMode="auto">
                <a:xfrm rot="-3172564">
                  <a:off x="4903" y="-19"/>
                  <a:ext cx="758" cy="1344"/>
                </a:xfrm>
                <a:custGeom>
                  <a:avLst/>
                  <a:gdLst>
                    <a:gd name="T0" fmla="*/ 24 w 3007"/>
                    <a:gd name="T1" fmla="*/ 1014 h 3771"/>
                    <a:gd name="T2" fmla="*/ 99 w 3007"/>
                    <a:gd name="T3" fmla="*/ 1010 h 3771"/>
                    <a:gd name="T4" fmla="*/ 207 w 3007"/>
                    <a:gd name="T5" fmla="*/ 1072 h 3771"/>
                    <a:gd name="T6" fmla="*/ 172 w 3007"/>
                    <a:gd name="T7" fmla="*/ 1004 h 3771"/>
                    <a:gd name="T8" fmla="*/ 93 w 3007"/>
                    <a:gd name="T9" fmla="*/ 963 h 3771"/>
                    <a:gd name="T10" fmla="*/ 161 w 3007"/>
                    <a:gd name="T11" fmla="*/ 969 h 3771"/>
                    <a:gd name="T12" fmla="*/ 247 w 3007"/>
                    <a:gd name="T13" fmla="*/ 1023 h 3771"/>
                    <a:gd name="T14" fmla="*/ 721 w 3007"/>
                    <a:gd name="T15" fmla="*/ 150 h 3771"/>
                    <a:gd name="T16" fmla="*/ 650 w 3007"/>
                    <a:gd name="T17" fmla="*/ 53 h 3771"/>
                    <a:gd name="T18" fmla="*/ 582 w 3007"/>
                    <a:gd name="T19" fmla="*/ 0 h 3771"/>
                    <a:gd name="T20" fmla="*/ 679 w 3007"/>
                    <a:gd name="T21" fmla="*/ 28 h 3771"/>
                    <a:gd name="T22" fmla="*/ 758 w 3007"/>
                    <a:gd name="T23" fmla="*/ 153 h 3771"/>
                    <a:gd name="T24" fmla="*/ 209 w 3007"/>
                    <a:gd name="T25" fmla="*/ 1167 h 3771"/>
                    <a:gd name="T26" fmla="*/ 121 w 3007"/>
                    <a:gd name="T27" fmla="*/ 1216 h 3771"/>
                    <a:gd name="T28" fmla="*/ 26 w 3007"/>
                    <a:gd name="T29" fmla="*/ 1344 h 3771"/>
                    <a:gd name="T30" fmla="*/ 0 w 3007"/>
                    <a:gd name="T31" fmla="*/ 1307 h 3771"/>
                    <a:gd name="T32" fmla="*/ 33 w 3007"/>
                    <a:gd name="T33" fmla="*/ 1294 h 3771"/>
                    <a:gd name="T34" fmla="*/ 95 w 3007"/>
                    <a:gd name="T35" fmla="*/ 1206 h 3771"/>
                    <a:gd name="T36" fmla="*/ 42 w 3007"/>
                    <a:gd name="T37" fmla="*/ 1167 h 3771"/>
                    <a:gd name="T38" fmla="*/ 42 w 3007"/>
                    <a:gd name="T39" fmla="*/ 1132 h 3771"/>
                    <a:gd name="T40" fmla="*/ 104 w 3007"/>
                    <a:gd name="T41" fmla="*/ 1175 h 3771"/>
                    <a:gd name="T42" fmla="*/ 104 w 3007"/>
                    <a:gd name="T43" fmla="*/ 1136 h 3771"/>
                    <a:gd name="T44" fmla="*/ 152 w 3007"/>
                    <a:gd name="T45" fmla="*/ 1148 h 3771"/>
                    <a:gd name="T46" fmla="*/ 108 w 3007"/>
                    <a:gd name="T47" fmla="*/ 1097 h 3771"/>
                    <a:gd name="T48" fmla="*/ 159 w 3007"/>
                    <a:gd name="T49" fmla="*/ 1091 h 3771"/>
                    <a:gd name="T50" fmla="*/ 24 w 3007"/>
                    <a:gd name="T51" fmla="*/ 1014 h 3771"/>
                    <a:gd name="T52" fmla="*/ 24 w 3007"/>
                    <a:gd name="T53" fmla="*/ 101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 name="Freeform 48"/>
                <p:cNvSpPr>
                  <a:spLocks/>
                </p:cNvSpPr>
                <p:nvPr userDrawn="1"/>
              </p:nvSpPr>
              <p:spPr bwMode="auto">
                <a:xfrm rot="-3172564">
                  <a:off x="5298" y="896"/>
                  <a:ext cx="169" cy="122"/>
                </a:xfrm>
                <a:custGeom>
                  <a:avLst/>
                  <a:gdLst>
                    <a:gd name="T0" fmla="*/ 0 w 673"/>
                    <a:gd name="T1" fmla="*/ 29 h 342"/>
                    <a:gd name="T2" fmla="*/ 64 w 673"/>
                    <a:gd name="T3" fmla="*/ 38 h 342"/>
                    <a:gd name="T4" fmla="*/ 160 w 673"/>
                    <a:gd name="T5" fmla="*/ 122 h 342"/>
                    <a:gd name="T6" fmla="*/ 169 w 673"/>
                    <a:gd name="T7" fmla="*/ 103 h 342"/>
                    <a:gd name="T8" fmla="*/ 112 w 673"/>
                    <a:gd name="T9" fmla="*/ 41 h 342"/>
                    <a:gd name="T10" fmla="*/ 7 w 673"/>
                    <a:gd name="T11" fmla="*/ 0 h 342"/>
                    <a:gd name="T12" fmla="*/ 0 w 673"/>
                    <a:gd name="T13" fmla="*/ 29 h 342"/>
                    <a:gd name="T14" fmla="*/ 0 w 673"/>
                    <a:gd name="T15" fmla="*/ 29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0" name="Freeform 49"/>
                <p:cNvSpPr>
                  <a:spLocks/>
                </p:cNvSpPr>
                <p:nvPr userDrawn="1"/>
              </p:nvSpPr>
              <p:spPr bwMode="auto">
                <a:xfrm rot="-3172564">
                  <a:off x="5253" y="805"/>
                  <a:ext cx="181" cy="144"/>
                </a:xfrm>
                <a:custGeom>
                  <a:avLst/>
                  <a:gdLst>
                    <a:gd name="T0" fmla="*/ 0 w 716"/>
                    <a:gd name="T1" fmla="*/ 28 h 403"/>
                    <a:gd name="T2" fmla="*/ 86 w 716"/>
                    <a:gd name="T3" fmla="*/ 53 h 403"/>
                    <a:gd name="T4" fmla="*/ 161 w 716"/>
                    <a:gd name="T5" fmla="*/ 144 h 403"/>
                    <a:gd name="T6" fmla="*/ 181 w 716"/>
                    <a:gd name="T7" fmla="*/ 106 h 403"/>
                    <a:gd name="T8" fmla="*/ 106 w 716"/>
                    <a:gd name="T9" fmla="*/ 41 h 403"/>
                    <a:gd name="T10" fmla="*/ 18 w 716"/>
                    <a:gd name="T11" fmla="*/ 0 h 403"/>
                    <a:gd name="T12" fmla="*/ 0 w 716"/>
                    <a:gd name="T13" fmla="*/ 28 h 403"/>
                    <a:gd name="T14" fmla="*/ 0 w 716"/>
                    <a:gd name="T15" fmla="*/ 2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50"/>
                <p:cNvSpPr>
                  <a:spLocks/>
                </p:cNvSpPr>
                <p:nvPr userDrawn="1"/>
              </p:nvSpPr>
              <p:spPr bwMode="auto">
                <a:xfrm rot="-3172564">
                  <a:off x="4985" y="210"/>
                  <a:ext cx="181" cy="147"/>
                </a:xfrm>
                <a:custGeom>
                  <a:avLst/>
                  <a:gdLst>
                    <a:gd name="T0" fmla="*/ 0 w 717"/>
                    <a:gd name="T1" fmla="*/ 28 h 411"/>
                    <a:gd name="T2" fmla="*/ 80 w 717"/>
                    <a:gd name="T3" fmla="*/ 50 h 411"/>
                    <a:gd name="T4" fmla="*/ 164 w 717"/>
                    <a:gd name="T5" fmla="*/ 147 h 411"/>
                    <a:gd name="T6" fmla="*/ 181 w 717"/>
                    <a:gd name="T7" fmla="*/ 112 h 411"/>
                    <a:gd name="T8" fmla="*/ 99 w 717"/>
                    <a:gd name="T9" fmla="*/ 31 h 411"/>
                    <a:gd name="T10" fmla="*/ 14 w 717"/>
                    <a:gd name="T11" fmla="*/ 0 h 411"/>
                    <a:gd name="T12" fmla="*/ 0 w 717"/>
                    <a:gd name="T13" fmla="*/ 28 h 411"/>
                    <a:gd name="T14" fmla="*/ 0 w 717"/>
                    <a:gd name="T15" fmla="*/ 2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Freeform 51"/>
                <p:cNvSpPr>
                  <a:spLocks/>
                </p:cNvSpPr>
                <p:nvPr userDrawn="1"/>
              </p:nvSpPr>
              <p:spPr bwMode="auto">
                <a:xfrm rot="-3172564">
                  <a:off x="4949" y="141"/>
                  <a:ext cx="179" cy="138"/>
                </a:xfrm>
                <a:custGeom>
                  <a:avLst/>
                  <a:gdLst>
                    <a:gd name="T0" fmla="*/ 0 w 709"/>
                    <a:gd name="T1" fmla="*/ 31 h 386"/>
                    <a:gd name="T2" fmla="*/ 69 w 709"/>
                    <a:gd name="T3" fmla="*/ 47 h 386"/>
                    <a:gd name="T4" fmla="*/ 168 w 709"/>
                    <a:gd name="T5" fmla="*/ 138 h 386"/>
                    <a:gd name="T6" fmla="*/ 179 w 709"/>
                    <a:gd name="T7" fmla="*/ 110 h 386"/>
                    <a:gd name="T8" fmla="*/ 77 w 709"/>
                    <a:gd name="T9" fmla="*/ 19 h 386"/>
                    <a:gd name="T10" fmla="*/ 11 w 709"/>
                    <a:gd name="T11" fmla="*/ 0 h 386"/>
                    <a:gd name="T12" fmla="*/ 0 w 709"/>
                    <a:gd name="T13" fmla="*/ 31 h 386"/>
                    <a:gd name="T14" fmla="*/ 0 w 709"/>
                    <a:gd name="T15" fmla="*/ 3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062"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spd="slow">
    <p:push dir="u"/>
  </p:transition>
  <p:txStyles>
    <p:titleStyle>
      <a:lvl1pPr algn="ctr" rtl="0" eaLnBrk="0" fontAlgn="base" hangingPunct="0">
        <a:spcBef>
          <a:spcPct val="0"/>
        </a:spcBef>
        <a:spcAft>
          <a:spcPct val="0"/>
        </a:spcAft>
        <a:defRPr sz="4400">
          <a:solidFill>
            <a:srgbClr val="333399"/>
          </a:solidFill>
          <a:latin typeface="+mj-lt"/>
          <a:ea typeface="+mj-ea"/>
          <a:cs typeface="+mj-cs"/>
        </a:defRPr>
      </a:lvl1pPr>
      <a:lvl2pPr algn="ctr" rtl="0" eaLnBrk="0" fontAlgn="base" hangingPunct="0">
        <a:spcBef>
          <a:spcPct val="0"/>
        </a:spcBef>
        <a:spcAft>
          <a:spcPct val="0"/>
        </a:spcAft>
        <a:defRPr sz="4400">
          <a:solidFill>
            <a:srgbClr val="333399"/>
          </a:solidFill>
          <a:latin typeface="Comic Sans MS" pitchFamily="66" charset="0"/>
        </a:defRPr>
      </a:lvl2pPr>
      <a:lvl3pPr algn="ctr" rtl="0" eaLnBrk="0" fontAlgn="base" hangingPunct="0">
        <a:spcBef>
          <a:spcPct val="0"/>
        </a:spcBef>
        <a:spcAft>
          <a:spcPct val="0"/>
        </a:spcAft>
        <a:defRPr sz="4400">
          <a:solidFill>
            <a:srgbClr val="333399"/>
          </a:solidFill>
          <a:latin typeface="Comic Sans MS" pitchFamily="66" charset="0"/>
        </a:defRPr>
      </a:lvl3pPr>
      <a:lvl4pPr algn="ctr" rtl="0" eaLnBrk="0" fontAlgn="base" hangingPunct="0">
        <a:spcBef>
          <a:spcPct val="0"/>
        </a:spcBef>
        <a:spcAft>
          <a:spcPct val="0"/>
        </a:spcAft>
        <a:defRPr sz="4400">
          <a:solidFill>
            <a:srgbClr val="333399"/>
          </a:solidFill>
          <a:latin typeface="Comic Sans MS" pitchFamily="66" charset="0"/>
        </a:defRPr>
      </a:lvl4pPr>
      <a:lvl5pPr algn="ctr" rtl="0" eaLnBrk="0" fontAlgn="base" hangingPunct="0">
        <a:spcBef>
          <a:spcPct val="0"/>
        </a:spcBef>
        <a:spcAft>
          <a:spcPct val="0"/>
        </a:spcAft>
        <a:defRPr sz="4400">
          <a:solidFill>
            <a:srgbClr val="333399"/>
          </a:solidFill>
          <a:latin typeface="Comic Sans MS" pitchFamily="66" charset="0"/>
        </a:defRPr>
      </a:lvl5pPr>
      <a:lvl6pPr marL="457200" algn="ctr" rtl="0" fontAlgn="base">
        <a:spcBef>
          <a:spcPct val="0"/>
        </a:spcBef>
        <a:spcAft>
          <a:spcPct val="0"/>
        </a:spcAft>
        <a:defRPr sz="4400">
          <a:solidFill>
            <a:srgbClr val="333399"/>
          </a:solidFill>
          <a:latin typeface="Comic Sans MS" pitchFamily="66" charset="0"/>
        </a:defRPr>
      </a:lvl6pPr>
      <a:lvl7pPr marL="914400" algn="ctr" rtl="0" fontAlgn="base">
        <a:spcBef>
          <a:spcPct val="0"/>
        </a:spcBef>
        <a:spcAft>
          <a:spcPct val="0"/>
        </a:spcAft>
        <a:defRPr sz="4400">
          <a:solidFill>
            <a:srgbClr val="333399"/>
          </a:solidFill>
          <a:latin typeface="Comic Sans MS" pitchFamily="66" charset="0"/>
        </a:defRPr>
      </a:lvl7pPr>
      <a:lvl8pPr marL="1371600" algn="ctr" rtl="0" fontAlgn="base">
        <a:spcBef>
          <a:spcPct val="0"/>
        </a:spcBef>
        <a:spcAft>
          <a:spcPct val="0"/>
        </a:spcAft>
        <a:defRPr sz="4400">
          <a:solidFill>
            <a:srgbClr val="333399"/>
          </a:solidFill>
          <a:latin typeface="Comic Sans MS" pitchFamily="66" charset="0"/>
        </a:defRPr>
      </a:lvl8pPr>
      <a:lvl9pPr marL="1828800" algn="ctr" rtl="0" fontAlgn="base">
        <a:spcBef>
          <a:spcPct val="0"/>
        </a:spcBef>
        <a:spcAft>
          <a:spcPct val="0"/>
        </a:spcAft>
        <a:defRPr sz="4400">
          <a:solidFill>
            <a:srgbClr val="333399"/>
          </a:solidFill>
          <a:latin typeface="Comic Sans MS" pitchFamily="66" charset="0"/>
        </a:defRPr>
      </a:lvl9pPr>
    </p:titleStyle>
    <p:bodyStyle>
      <a:lvl1pPr marL="342900" indent="-342900" algn="l" rtl="0" eaLnBrk="0" fontAlgn="base" hangingPunct="0">
        <a:spcBef>
          <a:spcPct val="20000"/>
        </a:spcBef>
        <a:spcAft>
          <a:spcPct val="0"/>
        </a:spcAft>
        <a:buClr>
          <a:schemeClr val="folHlink"/>
        </a:buClr>
        <a:buFont typeface="Symbol" panose="05050102010706020507"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Symbol" panose="05050102010706020507"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Symbol" panose="05050102010706020507"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Font typeface="Symbol" panose="05050102010706020507"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Font typeface="Symbol" panose="05050102010706020507" pitchFamily="18" charset="2"/>
        <a:buChar char="·"/>
        <a:defRPr sz="2000">
          <a:solidFill>
            <a:schemeClr val="tx1"/>
          </a:solidFill>
          <a:latin typeface="+mn-lt"/>
        </a:defRPr>
      </a:lvl5pPr>
      <a:lvl6pPr marL="25146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 name="Title 2"/>
          <p:cNvSpPr>
            <a:spLocks noGrp="1"/>
          </p:cNvSpPr>
          <p:nvPr>
            <p:ph type="ctrTitle"/>
          </p:nvPr>
        </p:nvSpPr>
        <p:spPr>
          <a:xfrm>
            <a:off x="914399" y="1196990"/>
            <a:ext cx="7286171" cy="1908902"/>
          </a:xfrm>
        </p:spPr>
        <p:txBody>
          <a:bodyPr/>
          <a:lstStyle/>
          <a:p>
            <a:r>
              <a:rPr lang="en-US" sz="9600" dirty="0">
                <a:ln w="38100">
                  <a:solidFill>
                    <a:srgbClr val="000000"/>
                  </a:solidFill>
                </a:ln>
                <a:solidFill>
                  <a:srgbClr val="A5D661"/>
                </a:solidFill>
                <a:latin typeface="KB3AlphaBasic" panose="02000603000000000000" pitchFamily="2" charset="0"/>
                <a:ea typeface="KB3AlphaBasic" panose="02000603000000000000" pitchFamily="2" charset="0"/>
              </a:rPr>
              <a:t>Welcome!</a:t>
            </a:r>
          </a:p>
        </p:txBody>
      </p:sp>
      <p:sp>
        <p:nvSpPr>
          <p:cNvPr id="3" name="Subtitle 2">
            <a:extLst>
              <a:ext uri="{FF2B5EF4-FFF2-40B4-BE49-F238E27FC236}">
                <a16:creationId xmlns:a16="http://schemas.microsoft.com/office/drawing/2014/main" id="{DC2B7C5C-CF73-4102-B2DA-179702A76465}"/>
              </a:ext>
            </a:extLst>
          </p:cNvPr>
          <p:cNvSpPr>
            <a:spLocks noGrp="1"/>
          </p:cNvSpPr>
          <p:nvPr>
            <p:ph type="subTitle" idx="1"/>
          </p:nvPr>
        </p:nvSpPr>
        <p:spPr/>
        <p:txBody>
          <a:bodyPr/>
          <a:lstStyle/>
          <a:p>
            <a:r>
              <a:rPr lang="en-US" sz="6000" dirty="0"/>
              <a:t>Pre-K</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683817" y="1738714"/>
            <a:ext cx="7300686" cy="299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Symbol" panose="05050102010706020507"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Symbol" panose="05050102010706020507"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Symbol" panose="05050102010706020507"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Font typeface="Symbol" panose="05050102010706020507"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Font typeface="Symbol" panose="05050102010706020507" pitchFamily="18" charset="2"/>
              <a:buChar char="·"/>
              <a:defRPr sz="2000">
                <a:solidFill>
                  <a:schemeClr val="tx1"/>
                </a:solidFill>
                <a:latin typeface="+mn-lt"/>
              </a:defRPr>
            </a:lvl5pPr>
            <a:lvl6pPr marL="25146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9pPr>
          </a:lstStyle>
          <a:p>
            <a:pPr marL="609600" indent="-609600" algn="ctr" eaLnBrk="1" hangingPunct="1">
              <a:spcBef>
                <a:spcPct val="0"/>
              </a:spcBef>
              <a:buClr>
                <a:srgbClr val="FFFF99"/>
              </a:buClr>
              <a:buFont typeface="Wingdings" panose="05000000000000000000" pitchFamily="2" charset="2"/>
              <a:buNone/>
            </a:pPr>
            <a:r>
              <a:rPr lang="en-US" altLang="en-US" b="1" kern="0" dirty="0">
                <a:solidFill>
                  <a:srgbClr val="000000"/>
                </a:solidFill>
                <a:latin typeface="Calibri" panose="020F0502020204030204" pitchFamily="34" charset="0"/>
              </a:rPr>
              <a:t>How does our school and classroom</a:t>
            </a:r>
          </a:p>
          <a:p>
            <a:pPr marL="609600" indent="-609600" algn="ctr" eaLnBrk="1" hangingPunct="1">
              <a:spcBef>
                <a:spcPct val="0"/>
              </a:spcBef>
              <a:buClr>
                <a:srgbClr val="FFFF99"/>
              </a:buClr>
              <a:buFont typeface="Wingdings" panose="05000000000000000000" pitchFamily="2" charset="2"/>
              <a:buNone/>
            </a:pPr>
            <a:r>
              <a:rPr lang="en-US" altLang="en-US" b="1" kern="0" dirty="0">
                <a:solidFill>
                  <a:srgbClr val="000000"/>
                </a:solidFill>
                <a:latin typeface="Calibri" panose="020F0502020204030204" pitchFamily="34" charset="0"/>
              </a:rPr>
              <a:t>use technology? </a:t>
            </a:r>
          </a:p>
          <a:p>
            <a:pPr marL="609600" indent="-609600" algn="ctr" eaLnBrk="1" hangingPunct="1">
              <a:spcBef>
                <a:spcPct val="0"/>
              </a:spcBef>
              <a:buClr>
                <a:srgbClr val="FFFF99"/>
              </a:buClr>
              <a:buFont typeface="Wingdings" panose="05000000000000000000" pitchFamily="2" charset="2"/>
              <a:buNone/>
            </a:pPr>
            <a:r>
              <a:rPr lang="en-US" altLang="en-US" b="1" kern="0" dirty="0">
                <a:solidFill>
                  <a:srgbClr val="000000"/>
                </a:solidFill>
                <a:latin typeface="Calibri" panose="020F0502020204030204" pitchFamily="34" charset="0"/>
              </a:rPr>
              <a:t>Every student will have a </a:t>
            </a:r>
            <a:r>
              <a:rPr lang="en-US" altLang="en-US" b="1" kern="0" dirty="0" err="1">
                <a:solidFill>
                  <a:srgbClr val="000000"/>
                </a:solidFill>
                <a:latin typeface="Calibri" panose="020F0502020204030204" pitchFamily="34" charset="0"/>
              </a:rPr>
              <a:t>chromebook</a:t>
            </a:r>
            <a:r>
              <a:rPr lang="en-US" altLang="en-US" b="1" kern="0" dirty="0">
                <a:solidFill>
                  <a:srgbClr val="000000"/>
                </a:solidFill>
                <a:latin typeface="Calibri" panose="020F0502020204030204" pitchFamily="34" charset="0"/>
              </a:rPr>
              <a:t> signed out to them. Students are allowed to use during the listening center at center time. Students will use them on learn at home days this year.</a:t>
            </a:r>
          </a:p>
        </p:txBody>
      </p:sp>
      <p:sp>
        <p:nvSpPr>
          <p:cNvPr id="12" name="Title 2"/>
          <p:cNvSpPr txBox="1">
            <a:spLocks/>
          </p:cNvSpPr>
          <p:nvPr/>
        </p:nvSpPr>
        <p:spPr bwMode="auto">
          <a:xfrm>
            <a:off x="928914" y="494932"/>
            <a:ext cx="7300686"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rgbClr val="333399"/>
                </a:solidFill>
                <a:latin typeface="+mj-lt"/>
                <a:ea typeface="+mj-ea"/>
                <a:cs typeface="+mj-cs"/>
              </a:defRPr>
            </a:lvl1pPr>
            <a:lvl2pPr algn="ctr" rtl="0" eaLnBrk="0" fontAlgn="base" hangingPunct="0">
              <a:spcBef>
                <a:spcPct val="0"/>
              </a:spcBef>
              <a:spcAft>
                <a:spcPct val="0"/>
              </a:spcAft>
              <a:defRPr sz="4400">
                <a:solidFill>
                  <a:srgbClr val="333399"/>
                </a:solidFill>
                <a:latin typeface="Comic Sans MS" pitchFamily="66" charset="0"/>
              </a:defRPr>
            </a:lvl2pPr>
            <a:lvl3pPr algn="ctr" rtl="0" eaLnBrk="0" fontAlgn="base" hangingPunct="0">
              <a:spcBef>
                <a:spcPct val="0"/>
              </a:spcBef>
              <a:spcAft>
                <a:spcPct val="0"/>
              </a:spcAft>
              <a:defRPr sz="4400">
                <a:solidFill>
                  <a:srgbClr val="333399"/>
                </a:solidFill>
                <a:latin typeface="Comic Sans MS" pitchFamily="66" charset="0"/>
              </a:defRPr>
            </a:lvl3pPr>
            <a:lvl4pPr algn="ctr" rtl="0" eaLnBrk="0" fontAlgn="base" hangingPunct="0">
              <a:spcBef>
                <a:spcPct val="0"/>
              </a:spcBef>
              <a:spcAft>
                <a:spcPct val="0"/>
              </a:spcAft>
              <a:defRPr sz="4400">
                <a:solidFill>
                  <a:srgbClr val="333399"/>
                </a:solidFill>
                <a:latin typeface="Comic Sans MS" pitchFamily="66" charset="0"/>
              </a:defRPr>
            </a:lvl4pPr>
            <a:lvl5pPr algn="ctr" rtl="0" eaLnBrk="0" fontAlgn="base" hangingPunct="0">
              <a:spcBef>
                <a:spcPct val="0"/>
              </a:spcBef>
              <a:spcAft>
                <a:spcPct val="0"/>
              </a:spcAft>
              <a:defRPr sz="4400">
                <a:solidFill>
                  <a:srgbClr val="333399"/>
                </a:solidFill>
                <a:latin typeface="Comic Sans MS" pitchFamily="66" charset="0"/>
              </a:defRPr>
            </a:lvl5pPr>
            <a:lvl6pPr marL="457200" algn="ctr" rtl="0" fontAlgn="base">
              <a:spcBef>
                <a:spcPct val="0"/>
              </a:spcBef>
              <a:spcAft>
                <a:spcPct val="0"/>
              </a:spcAft>
              <a:defRPr sz="4400">
                <a:solidFill>
                  <a:srgbClr val="333399"/>
                </a:solidFill>
                <a:latin typeface="Comic Sans MS" pitchFamily="66" charset="0"/>
              </a:defRPr>
            </a:lvl6pPr>
            <a:lvl7pPr marL="914400" algn="ctr" rtl="0" fontAlgn="base">
              <a:spcBef>
                <a:spcPct val="0"/>
              </a:spcBef>
              <a:spcAft>
                <a:spcPct val="0"/>
              </a:spcAft>
              <a:defRPr sz="4400">
                <a:solidFill>
                  <a:srgbClr val="333399"/>
                </a:solidFill>
                <a:latin typeface="Comic Sans MS" pitchFamily="66" charset="0"/>
              </a:defRPr>
            </a:lvl7pPr>
            <a:lvl8pPr marL="1371600" algn="ctr" rtl="0" fontAlgn="base">
              <a:spcBef>
                <a:spcPct val="0"/>
              </a:spcBef>
              <a:spcAft>
                <a:spcPct val="0"/>
              </a:spcAft>
              <a:defRPr sz="4400">
                <a:solidFill>
                  <a:srgbClr val="333399"/>
                </a:solidFill>
                <a:latin typeface="Comic Sans MS" pitchFamily="66" charset="0"/>
              </a:defRPr>
            </a:lvl8pPr>
            <a:lvl9pPr marL="1828800" algn="ctr" rtl="0" fontAlgn="base">
              <a:spcBef>
                <a:spcPct val="0"/>
              </a:spcBef>
              <a:spcAft>
                <a:spcPct val="0"/>
              </a:spcAft>
              <a:defRPr sz="4400">
                <a:solidFill>
                  <a:srgbClr val="333399"/>
                </a:solidFill>
                <a:latin typeface="Comic Sans MS" pitchFamily="66" charset="0"/>
              </a:defRPr>
            </a:lvl9pPr>
          </a:lstStyle>
          <a:p>
            <a:r>
              <a:rPr lang="en-US" sz="10000" dirty="0">
                <a:ln w="19050">
                  <a:solidFill>
                    <a:srgbClr val="000000"/>
                  </a:solidFill>
                </a:ln>
                <a:solidFill>
                  <a:srgbClr val="A5D661"/>
                </a:solidFill>
                <a:latin typeface="KB3AlphaBasic" panose="02000603000000000000" pitchFamily="2" charset="0"/>
                <a:ea typeface="KB3AlphaBasic" panose="02000603000000000000" pitchFamily="2" charset="0"/>
              </a:rPr>
              <a:t>Technology</a:t>
            </a: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DDE1-2786-4794-A935-57BE28FD5A9E}"/>
              </a:ext>
            </a:extLst>
          </p:cNvPr>
          <p:cNvSpPr>
            <a:spLocks noGrp="1"/>
          </p:cNvSpPr>
          <p:nvPr>
            <p:ph type="title"/>
          </p:nvPr>
        </p:nvSpPr>
        <p:spPr>
          <a:xfrm>
            <a:off x="1371600" y="966118"/>
            <a:ext cx="7772400" cy="523318"/>
          </a:xfrm>
        </p:spPr>
        <p:txBody>
          <a:bodyPr/>
          <a:lstStyle/>
          <a:p>
            <a:r>
              <a:rPr lang="en-US" sz="2400" dirty="0"/>
              <a:t>Bullying: No Bullying It’s The Law</a:t>
            </a:r>
          </a:p>
        </p:txBody>
      </p:sp>
      <p:sp>
        <p:nvSpPr>
          <p:cNvPr id="3" name="Text Placeholder 2">
            <a:extLst>
              <a:ext uri="{FF2B5EF4-FFF2-40B4-BE49-F238E27FC236}">
                <a16:creationId xmlns:a16="http://schemas.microsoft.com/office/drawing/2014/main" id="{5EBB698B-238C-49A9-8619-CDCFB5C67CC8}"/>
              </a:ext>
            </a:extLst>
          </p:cNvPr>
          <p:cNvSpPr>
            <a:spLocks noGrp="1"/>
          </p:cNvSpPr>
          <p:nvPr>
            <p:ph type="body" idx="1"/>
          </p:nvPr>
        </p:nvSpPr>
        <p:spPr>
          <a:xfrm>
            <a:off x="957983" y="1329180"/>
            <a:ext cx="7772400" cy="4392890"/>
          </a:xfrm>
        </p:spPr>
        <p:txBody>
          <a:bodyPr/>
          <a:lstStyle/>
          <a:p>
            <a:r>
              <a:rPr lang="en-US" dirty="0">
                <a:ea typeface="+mn-lt"/>
                <a:cs typeface="+mn-lt"/>
              </a:rPr>
              <a:t>Bullying behavior is defined as any pattern of written or verbal expression or any physical act or gesture that is intended to ridicule, humiliate, intimidate, or cause measurable physical or emotional distress upon one or more students:</a:t>
            </a:r>
            <a:endParaRPr lang="en-US" dirty="0">
              <a:cs typeface="Calibri" panose="020F0502020204030204"/>
            </a:endParaRPr>
          </a:p>
          <a:p>
            <a:r>
              <a:rPr lang="en-US" dirty="0">
                <a:ea typeface="+mn-lt"/>
                <a:cs typeface="+mn-lt"/>
              </a:rPr>
              <a:t>A student shall not do, attempt, or threaten to bully any person, including students and employees:</a:t>
            </a:r>
            <a:endParaRPr lang="en-US" dirty="0"/>
          </a:p>
          <a:p>
            <a:r>
              <a:rPr lang="en-US" dirty="0">
                <a:ea typeface="+mn-lt"/>
                <a:cs typeface="+mn-lt"/>
              </a:rPr>
              <a:t>    a) In the school</a:t>
            </a:r>
            <a:endParaRPr lang="en-US" dirty="0">
              <a:cs typeface="Calibri" panose="020F0502020204030204"/>
            </a:endParaRPr>
          </a:p>
          <a:p>
            <a:r>
              <a:rPr lang="en-US" dirty="0">
                <a:ea typeface="+mn-lt"/>
                <a:cs typeface="+mn-lt"/>
              </a:rPr>
              <a:t>    b) On school grounds</a:t>
            </a:r>
            <a:endParaRPr lang="en-US" dirty="0">
              <a:cs typeface="Calibri" panose="020F0502020204030204"/>
            </a:endParaRPr>
          </a:p>
          <a:p>
            <a:r>
              <a:rPr lang="en-US" dirty="0">
                <a:ea typeface="+mn-lt"/>
                <a:cs typeface="+mn-lt"/>
              </a:rPr>
              <a:t>    c) In school vehicles (including school buses)</a:t>
            </a:r>
            <a:endParaRPr lang="en-US" dirty="0">
              <a:cs typeface="Calibri" panose="020F0502020204030204"/>
            </a:endParaRPr>
          </a:p>
          <a:p>
            <a:r>
              <a:rPr lang="en-US" dirty="0">
                <a:ea typeface="+mn-lt"/>
                <a:cs typeface="+mn-lt"/>
              </a:rPr>
              <a:t>   d) At school bus stops</a:t>
            </a:r>
            <a:endParaRPr lang="en-US" dirty="0">
              <a:cs typeface="Calibri" panose="020F0502020204030204"/>
            </a:endParaRPr>
          </a:p>
          <a:p>
            <a:r>
              <a:rPr lang="en-US" dirty="0">
                <a:ea typeface="+mn-lt"/>
                <a:cs typeface="+mn-lt"/>
              </a:rPr>
              <a:t>   e) Or at school activities or sanctioned events</a:t>
            </a:r>
            <a:endParaRPr lang="en-US" dirty="0">
              <a:cs typeface="Calibri" panose="020F0502020204030204"/>
            </a:endParaRPr>
          </a:p>
          <a:p>
            <a:endParaRPr lang="en-US" dirty="0"/>
          </a:p>
        </p:txBody>
      </p:sp>
    </p:spTree>
    <p:extLst>
      <p:ext uri="{BB962C8B-B14F-4D97-AF65-F5344CB8AC3E}">
        <p14:creationId xmlns:p14="http://schemas.microsoft.com/office/powerpoint/2010/main" val="406333754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7631D-D536-4BBF-9C23-F9A7E101E079}"/>
              </a:ext>
            </a:extLst>
          </p:cNvPr>
          <p:cNvSpPr>
            <a:spLocks noGrp="1"/>
          </p:cNvSpPr>
          <p:nvPr>
            <p:ph type="title"/>
          </p:nvPr>
        </p:nvSpPr>
        <p:spPr>
          <a:xfrm>
            <a:off x="1371600" y="881275"/>
            <a:ext cx="7772400" cy="438477"/>
          </a:xfrm>
        </p:spPr>
        <p:txBody>
          <a:bodyPr/>
          <a:lstStyle/>
          <a:p>
            <a:r>
              <a:rPr lang="en-US" sz="2400" dirty="0"/>
              <a:t>Bullying: No Bullying It’s the Law </a:t>
            </a:r>
          </a:p>
        </p:txBody>
      </p:sp>
      <p:sp>
        <p:nvSpPr>
          <p:cNvPr id="3" name="Text Placeholder 2">
            <a:extLst>
              <a:ext uri="{FF2B5EF4-FFF2-40B4-BE49-F238E27FC236}">
                <a16:creationId xmlns:a16="http://schemas.microsoft.com/office/drawing/2014/main" id="{0DE4F810-031A-4F44-B082-BD736775B536}"/>
              </a:ext>
            </a:extLst>
          </p:cNvPr>
          <p:cNvSpPr>
            <a:spLocks noGrp="1"/>
          </p:cNvSpPr>
          <p:nvPr>
            <p:ph type="body" idx="1"/>
          </p:nvPr>
        </p:nvSpPr>
        <p:spPr>
          <a:xfrm>
            <a:off x="950332" y="1932495"/>
            <a:ext cx="7243336" cy="4261045"/>
          </a:xfrm>
        </p:spPr>
        <p:txBody>
          <a:bodyPr/>
          <a:lstStyle/>
          <a:p>
            <a:r>
              <a:rPr lang="en-US" dirty="0">
                <a:latin typeface="Calibri"/>
                <a:ea typeface="+mn-lt"/>
                <a:cs typeface="+mn-lt"/>
              </a:rPr>
              <a:t>A third instance of bullying in a school year would require that the student be assigned to an alternative educational setting. However, the principal or other appropriate designee may recommend the Alternative Center or suspension, in her discretion prior to the third offense.</a:t>
            </a:r>
            <a:endParaRPr lang="en-US" dirty="0">
              <a:latin typeface="Calibri"/>
              <a:cs typeface="Calibri" panose="020F0502020204030204"/>
            </a:endParaRPr>
          </a:p>
          <a:p>
            <a:r>
              <a:rPr lang="en-US" dirty="0">
                <a:latin typeface="Calibri"/>
                <a:ea typeface="+mn-lt"/>
                <a:cs typeface="+mn-lt"/>
              </a:rPr>
              <a:t>*FOR PRE-K – 5 REFER TO RULES 23 AND 24 (RCBOE CODE OF CONDUCT)</a:t>
            </a:r>
            <a:endParaRPr lang="en-US" dirty="0">
              <a:latin typeface="Calibri"/>
              <a:cs typeface="Calibri Light"/>
            </a:endParaRPr>
          </a:p>
          <a:p>
            <a:r>
              <a:rPr lang="en-US" dirty="0">
                <a:latin typeface="Calibri"/>
                <a:ea typeface="+mn-lt"/>
                <a:cs typeface="+mn-lt"/>
              </a:rPr>
              <a:t>*FOR 6 -12 DISCIPLINE OPTIONS, REFER TO RULES 23, 24, &amp;amp;27 (RCBOE CODE OF CONDUCT)</a:t>
            </a:r>
          </a:p>
          <a:p>
            <a:r>
              <a:rPr lang="en-US" dirty="0">
                <a:latin typeface="Calibri"/>
                <a:ea typeface="+mn-lt"/>
                <a:cs typeface="+mn-lt"/>
              </a:rPr>
              <a:t>Code of Discipline for Freedom Park School</a:t>
            </a:r>
            <a:endParaRPr lang="en-US" dirty="0">
              <a:latin typeface="Calibri"/>
              <a:cs typeface="Calibri"/>
            </a:endParaRPr>
          </a:p>
          <a:p>
            <a:r>
              <a:rPr lang="en-US" dirty="0">
                <a:latin typeface="Calibri"/>
                <a:ea typeface="+mn-lt"/>
                <a:cs typeface="+mn-lt"/>
              </a:rPr>
              <a:t>Students are expected to display admirable Character Traits at all times. They are representative of their family, school and community. At FPS we have always maintained a respectful environment for staff and students.</a:t>
            </a:r>
            <a:endParaRPr lang="en-US" dirty="0">
              <a:latin typeface="Calibri"/>
              <a:cs typeface="Calibri"/>
            </a:endParaRPr>
          </a:p>
          <a:p>
            <a:endParaRPr lang="en-US" dirty="0"/>
          </a:p>
        </p:txBody>
      </p:sp>
    </p:spTree>
    <p:extLst>
      <p:ext uri="{BB962C8B-B14F-4D97-AF65-F5344CB8AC3E}">
        <p14:creationId xmlns:p14="http://schemas.microsoft.com/office/powerpoint/2010/main" val="302203529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C28A7-D83F-4DDF-B16C-A9C3A4AC0CA9}"/>
              </a:ext>
            </a:extLst>
          </p:cNvPr>
          <p:cNvSpPr>
            <a:spLocks noGrp="1"/>
          </p:cNvSpPr>
          <p:nvPr>
            <p:ph type="title"/>
          </p:nvPr>
        </p:nvSpPr>
        <p:spPr>
          <a:xfrm>
            <a:off x="891995" y="843569"/>
            <a:ext cx="7772400" cy="702428"/>
          </a:xfrm>
        </p:spPr>
        <p:txBody>
          <a:bodyPr/>
          <a:lstStyle/>
          <a:p>
            <a:pPr algn="ctr"/>
            <a:r>
              <a:rPr lang="en-US" dirty="0"/>
              <a:t>Title 1</a:t>
            </a:r>
          </a:p>
        </p:txBody>
      </p:sp>
      <p:sp>
        <p:nvSpPr>
          <p:cNvPr id="3" name="Text Placeholder 2">
            <a:extLst>
              <a:ext uri="{FF2B5EF4-FFF2-40B4-BE49-F238E27FC236}">
                <a16:creationId xmlns:a16="http://schemas.microsoft.com/office/drawing/2014/main" id="{2A2E9BC0-F8E5-4892-B3DD-7AE794C5E86E}"/>
              </a:ext>
            </a:extLst>
          </p:cNvPr>
          <p:cNvSpPr>
            <a:spLocks noGrp="1"/>
          </p:cNvSpPr>
          <p:nvPr>
            <p:ph type="body" idx="1"/>
          </p:nvPr>
        </p:nvSpPr>
        <p:spPr>
          <a:xfrm>
            <a:off x="992752" y="1932494"/>
            <a:ext cx="7344643" cy="4326903"/>
          </a:xfrm>
        </p:spPr>
        <p:txBody>
          <a:bodyPr/>
          <a:lstStyle/>
          <a:p>
            <a:pPr>
              <a:spcBef>
                <a:spcPts val="1200"/>
              </a:spcBef>
              <a:spcAft>
                <a:spcPts val="200"/>
              </a:spcAft>
            </a:pPr>
            <a:endParaRPr lang="en-US" dirty="0">
              <a:solidFill>
                <a:schemeClr val="tx2"/>
              </a:solidFill>
              <a:ea typeface="+mn-lt"/>
              <a:cs typeface="+mn-lt"/>
            </a:endParaRPr>
          </a:p>
          <a:p>
            <a:pPr>
              <a:spcBef>
                <a:spcPts val="1200"/>
              </a:spcBef>
              <a:spcAft>
                <a:spcPts val="200"/>
              </a:spcAft>
              <a:buFont typeface="Arial"/>
              <a:buChar char="•"/>
            </a:pPr>
            <a:r>
              <a:rPr lang="en-US" dirty="0">
                <a:solidFill>
                  <a:schemeClr val="tx2"/>
                </a:solidFill>
                <a:ea typeface="+mn-lt"/>
                <a:cs typeface="+mn-lt"/>
              </a:rPr>
              <a:t>Freedom Park School is a Title I school. This means we are provided financial assistance through the Every Student Succeeds Act, Part A. Its overall purpose is to ensure that all students have a fair and equal opportunity to obtain a high-quality education and reach, at a minimum, proficiency on state assessments (i.e. GA Milestones, End-of-Course, etc.), as well as involve parents in their child's education.</a:t>
            </a:r>
          </a:p>
          <a:p>
            <a:pPr>
              <a:spcBef>
                <a:spcPts val="1200"/>
              </a:spcBef>
              <a:spcAft>
                <a:spcPts val="200"/>
              </a:spcAft>
              <a:buFont typeface="Arial"/>
              <a:buChar char="•"/>
            </a:pPr>
            <a:r>
              <a:rPr lang="en-US" dirty="0">
                <a:solidFill>
                  <a:schemeClr val="tx2"/>
                </a:solidFill>
                <a:ea typeface="+mn-lt"/>
                <a:cs typeface="+mn-lt"/>
              </a:rPr>
              <a:t>There will be an upcoming Title I Annual Parent Meeting which will outline parent involvement opportunities - you will be sent meeting information via FPS's ClassDojo account later in the school year.</a:t>
            </a:r>
          </a:p>
          <a:p>
            <a:pPr>
              <a:spcBef>
                <a:spcPts val="1200"/>
              </a:spcBef>
              <a:spcAft>
                <a:spcPts val="200"/>
              </a:spcAft>
              <a:buFont typeface="Arial"/>
              <a:buChar char="•"/>
            </a:pPr>
            <a:r>
              <a:rPr lang="en-US" dirty="0">
                <a:solidFill>
                  <a:schemeClr val="tx2"/>
                </a:solidFill>
                <a:ea typeface="+mn-lt"/>
                <a:cs typeface="+mn-lt"/>
              </a:rPr>
              <a:t>If you have any questions, please contact the FPS Title I Parent Facilitator: </a:t>
            </a:r>
            <a:endParaRPr lang="en-US" dirty="0">
              <a:solidFill>
                <a:schemeClr val="tx2"/>
              </a:solidFill>
              <a:cs typeface="Calibri"/>
            </a:endParaRPr>
          </a:p>
          <a:p>
            <a:endParaRPr lang="en-US" dirty="0"/>
          </a:p>
        </p:txBody>
      </p:sp>
    </p:spTree>
    <p:extLst>
      <p:ext uri="{BB962C8B-B14F-4D97-AF65-F5344CB8AC3E}">
        <p14:creationId xmlns:p14="http://schemas.microsoft.com/office/powerpoint/2010/main" val="310395173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928914" y="2952750"/>
            <a:ext cx="7300686" cy="117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Symbol" panose="05050102010706020507"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Symbol" panose="05050102010706020507"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Symbol" panose="05050102010706020507"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Font typeface="Symbol" panose="05050102010706020507"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Font typeface="Symbol" panose="05050102010706020507" pitchFamily="18" charset="2"/>
              <a:buChar char="·"/>
              <a:defRPr sz="2000">
                <a:solidFill>
                  <a:schemeClr val="tx1"/>
                </a:solidFill>
                <a:latin typeface="+mn-lt"/>
              </a:defRPr>
            </a:lvl5pPr>
            <a:lvl6pPr marL="25146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9pPr>
          </a:lstStyle>
          <a:p>
            <a:pPr marL="609600" indent="-609600" algn="ctr" eaLnBrk="1" hangingPunct="1">
              <a:spcBef>
                <a:spcPct val="0"/>
              </a:spcBef>
              <a:buClr>
                <a:srgbClr val="FFFF99"/>
              </a:buClr>
              <a:buFont typeface="Wingdings" panose="05000000000000000000" pitchFamily="2" charset="2"/>
              <a:buNone/>
            </a:pPr>
            <a:r>
              <a:rPr lang="en-US" altLang="en-US" sz="4400" b="1" kern="0" dirty="0">
                <a:solidFill>
                  <a:srgbClr val="000000"/>
                </a:solidFill>
                <a:latin typeface="Calibri" panose="020F0502020204030204" pitchFamily="34" charset="0"/>
              </a:rPr>
              <a:t>Please feel free to ask any questions! </a:t>
            </a:r>
          </a:p>
        </p:txBody>
      </p:sp>
      <p:sp>
        <p:nvSpPr>
          <p:cNvPr id="8" name="Title 2"/>
          <p:cNvSpPr txBox="1">
            <a:spLocks/>
          </p:cNvSpPr>
          <p:nvPr/>
        </p:nvSpPr>
        <p:spPr bwMode="auto">
          <a:xfrm>
            <a:off x="928914" y="1018447"/>
            <a:ext cx="7300686"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rgbClr val="333399"/>
                </a:solidFill>
                <a:latin typeface="+mj-lt"/>
                <a:ea typeface="+mj-ea"/>
                <a:cs typeface="+mj-cs"/>
              </a:defRPr>
            </a:lvl1pPr>
            <a:lvl2pPr algn="ctr" rtl="0" eaLnBrk="0" fontAlgn="base" hangingPunct="0">
              <a:spcBef>
                <a:spcPct val="0"/>
              </a:spcBef>
              <a:spcAft>
                <a:spcPct val="0"/>
              </a:spcAft>
              <a:defRPr sz="4400">
                <a:solidFill>
                  <a:srgbClr val="333399"/>
                </a:solidFill>
                <a:latin typeface="Comic Sans MS" pitchFamily="66" charset="0"/>
              </a:defRPr>
            </a:lvl2pPr>
            <a:lvl3pPr algn="ctr" rtl="0" eaLnBrk="0" fontAlgn="base" hangingPunct="0">
              <a:spcBef>
                <a:spcPct val="0"/>
              </a:spcBef>
              <a:spcAft>
                <a:spcPct val="0"/>
              </a:spcAft>
              <a:defRPr sz="4400">
                <a:solidFill>
                  <a:srgbClr val="333399"/>
                </a:solidFill>
                <a:latin typeface="Comic Sans MS" pitchFamily="66" charset="0"/>
              </a:defRPr>
            </a:lvl3pPr>
            <a:lvl4pPr algn="ctr" rtl="0" eaLnBrk="0" fontAlgn="base" hangingPunct="0">
              <a:spcBef>
                <a:spcPct val="0"/>
              </a:spcBef>
              <a:spcAft>
                <a:spcPct val="0"/>
              </a:spcAft>
              <a:defRPr sz="4400">
                <a:solidFill>
                  <a:srgbClr val="333399"/>
                </a:solidFill>
                <a:latin typeface="Comic Sans MS" pitchFamily="66" charset="0"/>
              </a:defRPr>
            </a:lvl4pPr>
            <a:lvl5pPr algn="ctr" rtl="0" eaLnBrk="0" fontAlgn="base" hangingPunct="0">
              <a:spcBef>
                <a:spcPct val="0"/>
              </a:spcBef>
              <a:spcAft>
                <a:spcPct val="0"/>
              </a:spcAft>
              <a:defRPr sz="4400">
                <a:solidFill>
                  <a:srgbClr val="333399"/>
                </a:solidFill>
                <a:latin typeface="Comic Sans MS" pitchFamily="66" charset="0"/>
              </a:defRPr>
            </a:lvl5pPr>
            <a:lvl6pPr marL="457200" algn="ctr" rtl="0" fontAlgn="base">
              <a:spcBef>
                <a:spcPct val="0"/>
              </a:spcBef>
              <a:spcAft>
                <a:spcPct val="0"/>
              </a:spcAft>
              <a:defRPr sz="4400">
                <a:solidFill>
                  <a:srgbClr val="333399"/>
                </a:solidFill>
                <a:latin typeface="Comic Sans MS" pitchFamily="66" charset="0"/>
              </a:defRPr>
            </a:lvl6pPr>
            <a:lvl7pPr marL="914400" algn="ctr" rtl="0" fontAlgn="base">
              <a:spcBef>
                <a:spcPct val="0"/>
              </a:spcBef>
              <a:spcAft>
                <a:spcPct val="0"/>
              </a:spcAft>
              <a:defRPr sz="4400">
                <a:solidFill>
                  <a:srgbClr val="333399"/>
                </a:solidFill>
                <a:latin typeface="Comic Sans MS" pitchFamily="66" charset="0"/>
              </a:defRPr>
            </a:lvl7pPr>
            <a:lvl8pPr marL="1371600" algn="ctr" rtl="0" fontAlgn="base">
              <a:spcBef>
                <a:spcPct val="0"/>
              </a:spcBef>
              <a:spcAft>
                <a:spcPct val="0"/>
              </a:spcAft>
              <a:defRPr sz="4400">
                <a:solidFill>
                  <a:srgbClr val="333399"/>
                </a:solidFill>
                <a:latin typeface="Comic Sans MS" pitchFamily="66" charset="0"/>
              </a:defRPr>
            </a:lvl8pPr>
            <a:lvl9pPr marL="1828800" algn="ctr" rtl="0" fontAlgn="base">
              <a:spcBef>
                <a:spcPct val="0"/>
              </a:spcBef>
              <a:spcAft>
                <a:spcPct val="0"/>
              </a:spcAft>
              <a:defRPr sz="4400">
                <a:solidFill>
                  <a:srgbClr val="333399"/>
                </a:solidFill>
                <a:latin typeface="Comic Sans MS" pitchFamily="66" charset="0"/>
              </a:defRPr>
            </a:lvl9pPr>
          </a:lstStyle>
          <a:p>
            <a:r>
              <a:rPr lang="en-US" sz="10500" dirty="0">
                <a:ln w="19050">
                  <a:solidFill>
                    <a:srgbClr val="000000"/>
                  </a:solidFill>
                </a:ln>
                <a:solidFill>
                  <a:srgbClr val="A5D661"/>
                </a:solidFill>
                <a:latin typeface="KB3AlphaBasic" panose="02000603000000000000" pitchFamily="2" charset="0"/>
                <a:ea typeface="KB3AlphaBasic" panose="02000603000000000000" pitchFamily="2" charset="0"/>
              </a:rPr>
              <a:t>Questions?</a:t>
            </a:r>
          </a:p>
        </p:txBody>
      </p:sp>
    </p:spTree>
    <p:extLst>
      <p:ext uri="{BB962C8B-B14F-4D97-AF65-F5344CB8AC3E}">
        <p14:creationId xmlns:p14="http://schemas.microsoft.com/office/powerpoint/2010/main" val="364251771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928915" y="4992915"/>
            <a:ext cx="7300686" cy="104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Symbol" panose="05050102010706020507"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Symbol" panose="05050102010706020507"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Symbol" panose="05050102010706020507"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Font typeface="Symbol" panose="05050102010706020507"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Font typeface="Symbol" panose="05050102010706020507" pitchFamily="18" charset="2"/>
              <a:buChar char="·"/>
              <a:defRPr sz="2000">
                <a:solidFill>
                  <a:schemeClr val="tx1"/>
                </a:solidFill>
                <a:latin typeface="+mn-lt"/>
              </a:defRPr>
            </a:lvl5pPr>
            <a:lvl6pPr marL="25146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9pPr>
          </a:lstStyle>
          <a:p>
            <a:pPr marL="609600" indent="-609600" algn="ctr" eaLnBrk="1" hangingPunct="1">
              <a:spcBef>
                <a:spcPct val="0"/>
              </a:spcBef>
              <a:buClr>
                <a:srgbClr val="FFFF99"/>
              </a:buClr>
              <a:buFont typeface="Wingdings" panose="05000000000000000000" pitchFamily="2" charset="2"/>
              <a:buNone/>
            </a:pPr>
            <a:r>
              <a:rPr lang="en-US" altLang="en-US" sz="4400" b="1" kern="0" dirty="0">
                <a:solidFill>
                  <a:srgbClr val="000000"/>
                </a:solidFill>
                <a:latin typeface="Calibri" panose="020F0502020204030204" pitchFamily="34" charset="0"/>
              </a:rPr>
              <a:t>{Your Text Here}</a:t>
            </a:r>
          </a:p>
        </p:txBody>
      </p:sp>
      <p:sp>
        <p:nvSpPr>
          <p:cNvPr id="9" name="Title 2"/>
          <p:cNvSpPr txBox="1">
            <a:spLocks/>
          </p:cNvSpPr>
          <p:nvPr/>
        </p:nvSpPr>
        <p:spPr bwMode="auto">
          <a:xfrm>
            <a:off x="812801" y="972457"/>
            <a:ext cx="7300686" cy="350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rgbClr val="333399"/>
                </a:solidFill>
                <a:latin typeface="+mj-lt"/>
                <a:ea typeface="+mj-ea"/>
                <a:cs typeface="+mj-cs"/>
              </a:defRPr>
            </a:lvl1pPr>
            <a:lvl2pPr algn="ctr" rtl="0" eaLnBrk="0" fontAlgn="base" hangingPunct="0">
              <a:spcBef>
                <a:spcPct val="0"/>
              </a:spcBef>
              <a:spcAft>
                <a:spcPct val="0"/>
              </a:spcAft>
              <a:defRPr sz="4400">
                <a:solidFill>
                  <a:srgbClr val="333399"/>
                </a:solidFill>
                <a:latin typeface="Comic Sans MS" pitchFamily="66" charset="0"/>
              </a:defRPr>
            </a:lvl2pPr>
            <a:lvl3pPr algn="ctr" rtl="0" eaLnBrk="0" fontAlgn="base" hangingPunct="0">
              <a:spcBef>
                <a:spcPct val="0"/>
              </a:spcBef>
              <a:spcAft>
                <a:spcPct val="0"/>
              </a:spcAft>
              <a:defRPr sz="4400">
                <a:solidFill>
                  <a:srgbClr val="333399"/>
                </a:solidFill>
                <a:latin typeface="Comic Sans MS" pitchFamily="66" charset="0"/>
              </a:defRPr>
            </a:lvl3pPr>
            <a:lvl4pPr algn="ctr" rtl="0" eaLnBrk="0" fontAlgn="base" hangingPunct="0">
              <a:spcBef>
                <a:spcPct val="0"/>
              </a:spcBef>
              <a:spcAft>
                <a:spcPct val="0"/>
              </a:spcAft>
              <a:defRPr sz="4400">
                <a:solidFill>
                  <a:srgbClr val="333399"/>
                </a:solidFill>
                <a:latin typeface="Comic Sans MS" pitchFamily="66" charset="0"/>
              </a:defRPr>
            </a:lvl4pPr>
            <a:lvl5pPr algn="ctr" rtl="0" eaLnBrk="0" fontAlgn="base" hangingPunct="0">
              <a:spcBef>
                <a:spcPct val="0"/>
              </a:spcBef>
              <a:spcAft>
                <a:spcPct val="0"/>
              </a:spcAft>
              <a:defRPr sz="4400">
                <a:solidFill>
                  <a:srgbClr val="333399"/>
                </a:solidFill>
                <a:latin typeface="Comic Sans MS" pitchFamily="66" charset="0"/>
              </a:defRPr>
            </a:lvl5pPr>
            <a:lvl6pPr marL="457200" algn="ctr" rtl="0" fontAlgn="base">
              <a:spcBef>
                <a:spcPct val="0"/>
              </a:spcBef>
              <a:spcAft>
                <a:spcPct val="0"/>
              </a:spcAft>
              <a:defRPr sz="4400">
                <a:solidFill>
                  <a:srgbClr val="333399"/>
                </a:solidFill>
                <a:latin typeface="Comic Sans MS" pitchFamily="66" charset="0"/>
              </a:defRPr>
            </a:lvl6pPr>
            <a:lvl7pPr marL="914400" algn="ctr" rtl="0" fontAlgn="base">
              <a:spcBef>
                <a:spcPct val="0"/>
              </a:spcBef>
              <a:spcAft>
                <a:spcPct val="0"/>
              </a:spcAft>
              <a:defRPr sz="4400">
                <a:solidFill>
                  <a:srgbClr val="333399"/>
                </a:solidFill>
                <a:latin typeface="Comic Sans MS" pitchFamily="66" charset="0"/>
              </a:defRPr>
            </a:lvl7pPr>
            <a:lvl8pPr marL="1371600" algn="ctr" rtl="0" fontAlgn="base">
              <a:spcBef>
                <a:spcPct val="0"/>
              </a:spcBef>
              <a:spcAft>
                <a:spcPct val="0"/>
              </a:spcAft>
              <a:defRPr sz="4400">
                <a:solidFill>
                  <a:srgbClr val="333399"/>
                </a:solidFill>
                <a:latin typeface="Comic Sans MS" pitchFamily="66" charset="0"/>
              </a:defRPr>
            </a:lvl8pPr>
            <a:lvl9pPr marL="1828800" algn="ctr" rtl="0" fontAlgn="base">
              <a:spcBef>
                <a:spcPct val="0"/>
              </a:spcBef>
              <a:spcAft>
                <a:spcPct val="0"/>
              </a:spcAft>
              <a:defRPr sz="4400">
                <a:solidFill>
                  <a:srgbClr val="333399"/>
                </a:solidFill>
                <a:latin typeface="Comic Sans MS" pitchFamily="66" charset="0"/>
              </a:defRPr>
            </a:lvl9pPr>
          </a:lstStyle>
          <a:p>
            <a:r>
              <a:rPr lang="en-US" sz="10500" dirty="0">
                <a:ln w="19050">
                  <a:solidFill>
                    <a:srgbClr val="000000"/>
                  </a:solidFill>
                </a:ln>
                <a:solidFill>
                  <a:srgbClr val="A5D661"/>
                </a:solidFill>
                <a:latin typeface="KB3AlphaBasic" panose="02000603000000000000" pitchFamily="2" charset="0"/>
                <a:ea typeface="KB3AlphaBasic" panose="02000603000000000000" pitchFamily="2" charset="0"/>
              </a:rPr>
              <a:t>Thank You For Coming!</a:t>
            </a: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2"/>
          <p:cNvSpPr>
            <a:spLocks noGrp="1"/>
          </p:cNvSpPr>
          <p:nvPr>
            <p:ph type="ctrTitle"/>
          </p:nvPr>
        </p:nvSpPr>
        <p:spPr>
          <a:xfrm>
            <a:off x="838985" y="512133"/>
            <a:ext cx="7164372" cy="2446231"/>
          </a:xfrm>
        </p:spPr>
        <p:txBody>
          <a:bodyPr/>
          <a:lstStyle/>
          <a:p>
            <a:r>
              <a:rPr lang="en-US" sz="7300" dirty="0">
                <a:ln w="19050">
                  <a:solidFill>
                    <a:srgbClr val="000000"/>
                  </a:solidFill>
                </a:ln>
                <a:solidFill>
                  <a:srgbClr val="A5D661"/>
                </a:solidFill>
                <a:latin typeface="KB3AlphaBasic" panose="02000603000000000000" pitchFamily="2" charset="0"/>
                <a:ea typeface="KB3AlphaBasic" panose="02000603000000000000" pitchFamily="2" charset="0"/>
              </a:rPr>
              <a:t>Meet the </a:t>
            </a:r>
            <a:r>
              <a:rPr lang="en-US" sz="7300" dirty="0" err="1">
                <a:ln w="19050">
                  <a:solidFill>
                    <a:srgbClr val="000000"/>
                  </a:solidFill>
                </a:ln>
                <a:solidFill>
                  <a:srgbClr val="A5D661"/>
                </a:solidFill>
                <a:latin typeface="KB3AlphaBasic" panose="02000603000000000000" pitchFamily="2" charset="0"/>
                <a:ea typeface="KB3AlphaBasic" panose="02000603000000000000" pitchFamily="2" charset="0"/>
              </a:rPr>
              <a:t>TeacherS</a:t>
            </a:r>
            <a:endParaRPr lang="en-US" sz="7300" dirty="0">
              <a:ln w="19050">
                <a:solidFill>
                  <a:srgbClr val="000000"/>
                </a:solidFill>
              </a:ln>
              <a:solidFill>
                <a:srgbClr val="A5D661"/>
              </a:solidFill>
              <a:latin typeface="KB3AlphaBasic" panose="02000603000000000000" pitchFamily="2" charset="0"/>
              <a:ea typeface="KB3AlphaBasic" panose="02000603000000000000" pitchFamily="2" charset="0"/>
            </a:endParaRPr>
          </a:p>
        </p:txBody>
      </p:sp>
      <p:sp>
        <p:nvSpPr>
          <p:cNvPr id="3" name="Subtitle 2">
            <a:extLst>
              <a:ext uri="{FF2B5EF4-FFF2-40B4-BE49-F238E27FC236}">
                <a16:creationId xmlns:a16="http://schemas.microsoft.com/office/drawing/2014/main" id="{F75C5D2C-C010-4170-B33F-6AAC39300985}"/>
              </a:ext>
            </a:extLst>
          </p:cNvPr>
          <p:cNvSpPr>
            <a:spLocks noGrp="1"/>
          </p:cNvSpPr>
          <p:nvPr>
            <p:ph type="subTitle" idx="1"/>
          </p:nvPr>
        </p:nvSpPr>
        <p:spPr>
          <a:xfrm>
            <a:off x="1329179" y="3192569"/>
            <a:ext cx="6443221" cy="2446231"/>
          </a:xfrm>
        </p:spPr>
        <p:txBody>
          <a:bodyPr/>
          <a:lstStyle/>
          <a:p>
            <a:r>
              <a:rPr lang="en-US" dirty="0"/>
              <a:t>Ms. Hayes</a:t>
            </a:r>
          </a:p>
          <a:p>
            <a:r>
              <a:rPr lang="en-US" dirty="0"/>
              <a:t>Mrs. Nelson</a:t>
            </a:r>
          </a:p>
          <a:p>
            <a:r>
              <a:rPr lang="en-US" dirty="0"/>
              <a:t>Mrs. Odom</a:t>
            </a:r>
          </a:p>
          <a:p>
            <a:r>
              <a:rPr lang="en-US" dirty="0"/>
              <a:t>Ms. Sherrod</a:t>
            </a:r>
          </a:p>
          <a:p>
            <a:endParaRPr lang="en-US" dirty="0"/>
          </a:p>
        </p:txBody>
      </p:sp>
    </p:spTree>
    <p:extLst>
      <p:ext uri="{BB962C8B-B14F-4D97-AF65-F5344CB8AC3E}">
        <p14:creationId xmlns:p14="http://schemas.microsoft.com/office/powerpoint/2010/main" val="318234990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2"/>
          <p:cNvSpPr>
            <a:spLocks noGrp="1"/>
          </p:cNvSpPr>
          <p:nvPr>
            <p:ph type="ctrTitle"/>
          </p:nvPr>
        </p:nvSpPr>
        <p:spPr>
          <a:xfrm>
            <a:off x="2281287" y="631597"/>
            <a:ext cx="4402317" cy="1013868"/>
          </a:xfrm>
        </p:spPr>
        <p:txBody>
          <a:bodyPr/>
          <a:lstStyle/>
          <a:p>
            <a:r>
              <a:rPr lang="en-US" dirty="0">
                <a:ln w="19050">
                  <a:solidFill>
                    <a:srgbClr val="000000"/>
                  </a:solidFill>
                </a:ln>
                <a:solidFill>
                  <a:srgbClr val="A5D661"/>
                </a:solidFill>
                <a:latin typeface="KB3AlphaBasic" panose="02000603000000000000" pitchFamily="2" charset="0"/>
                <a:ea typeface="KB3AlphaBasic" panose="02000603000000000000" pitchFamily="2" charset="0"/>
              </a:rPr>
              <a:t>Daily Schedule</a:t>
            </a:r>
          </a:p>
        </p:txBody>
      </p:sp>
      <p:sp>
        <p:nvSpPr>
          <p:cNvPr id="5" name="Subtitle 4">
            <a:extLst>
              <a:ext uri="{FF2B5EF4-FFF2-40B4-BE49-F238E27FC236}">
                <a16:creationId xmlns:a16="http://schemas.microsoft.com/office/drawing/2014/main" id="{576FCBB9-2543-4379-935A-9C111772DCBE}"/>
              </a:ext>
            </a:extLst>
          </p:cNvPr>
          <p:cNvSpPr>
            <a:spLocks noGrp="1"/>
          </p:cNvSpPr>
          <p:nvPr>
            <p:ph type="subTitle" idx="1"/>
          </p:nvPr>
        </p:nvSpPr>
        <p:spPr>
          <a:xfrm>
            <a:off x="678730" y="1393055"/>
            <a:ext cx="7329340" cy="3636988"/>
          </a:xfrm>
        </p:spPr>
        <p:txBody>
          <a:bodyPr/>
          <a:lstStyle/>
          <a:p>
            <a:r>
              <a:rPr lang="en-US" sz="1400" dirty="0"/>
              <a:t>6:50-7:20 Arrival &amp; Breakfast</a:t>
            </a:r>
          </a:p>
          <a:p>
            <a:r>
              <a:rPr lang="en-US" sz="1400" dirty="0"/>
              <a:t>7:25 – 8:05 Circle Time</a:t>
            </a:r>
          </a:p>
          <a:p>
            <a:r>
              <a:rPr lang="en-US" sz="1400" dirty="0"/>
              <a:t>8:05 – 8:35 Small Group</a:t>
            </a:r>
          </a:p>
          <a:p>
            <a:r>
              <a:rPr lang="en-US" sz="1400" dirty="0"/>
              <a:t>8:35 – 8:55 Phonological Awareness</a:t>
            </a:r>
          </a:p>
          <a:p>
            <a:r>
              <a:rPr lang="en-US" sz="1400" dirty="0"/>
              <a:t>8:55 – 9:55 Center Time</a:t>
            </a:r>
          </a:p>
          <a:p>
            <a:r>
              <a:rPr lang="en-US" sz="1400" dirty="0"/>
              <a:t>9:55 – 10:05 Clean Up from Centers</a:t>
            </a:r>
          </a:p>
          <a:p>
            <a:r>
              <a:rPr lang="en-US" sz="1400" dirty="0"/>
              <a:t>10:10 – 10:40 Lunch </a:t>
            </a:r>
          </a:p>
          <a:p>
            <a:r>
              <a:rPr lang="en-US" sz="1400" dirty="0"/>
              <a:t>10:40 – 10:55 Story Time #2</a:t>
            </a:r>
          </a:p>
          <a:p>
            <a:r>
              <a:rPr lang="en-US" sz="1400" dirty="0"/>
              <a:t>10:55 – 11:20 Recess </a:t>
            </a:r>
          </a:p>
          <a:p>
            <a:r>
              <a:rPr lang="en-US" sz="1400" dirty="0"/>
              <a:t>11:25 – 11:40 Story Time #3</a:t>
            </a:r>
          </a:p>
          <a:p>
            <a:r>
              <a:rPr lang="en-US" sz="1400" dirty="0"/>
              <a:t>11:40 – 11:45 Music and Movement</a:t>
            </a:r>
          </a:p>
          <a:p>
            <a:r>
              <a:rPr lang="en-US" sz="1400" dirty="0"/>
              <a:t>11:45 – 12:05 Large Group Literacy</a:t>
            </a:r>
          </a:p>
          <a:p>
            <a:r>
              <a:rPr lang="en-US" sz="1400" dirty="0"/>
              <a:t>12:15 – 1:15 Nap Time</a:t>
            </a:r>
          </a:p>
          <a:p>
            <a:r>
              <a:rPr lang="en-US" sz="1400" dirty="0"/>
              <a:t>1:15 – 1:30 Snack Time</a:t>
            </a:r>
          </a:p>
          <a:p>
            <a:r>
              <a:rPr lang="en-US" sz="1400" dirty="0"/>
              <a:t>1:30 – 1:50 Closing Activity</a:t>
            </a:r>
          </a:p>
          <a:p>
            <a:r>
              <a:rPr lang="en-US" sz="1400" dirty="0"/>
              <a:t>1:50 – 2:00 Pack Up</a:t>
            </a:r>
          </a:p>
          <a:p>
            <a:r>
              <a:rPr lang="en-US" sz="1400" dirty="0"/>
              <a:t>2:10 Dismissal </a:t>
            </a:r>
          </a:p>
          <a:p>
            <a:endParaRPr lang="en-US" sz="1400" dirty="0"/>
          </a:p>
        </p:txBody>
      </p:sp>
    </p:spTree>
    <p:extLst>
      <p:ext uri="{BB962C8B-B14F-4D97-AF65-F5344CB8AC3E}">
        <p14:creationId xmlns:p14="http://schemas.microsoft.com/office/powerpoint/2010/main" val="253613653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2"/>
          <p:cNvSpPr>
            <a:spLocks noGrp="1"/>
          </p:cNvSpPr>
          <p:nvPr>
            <p:ph type="ctrTitle"/>
          </p:nvPr>
        </p:nvSpPr>
        <p:spPr>
          <a:xfrm>
            <a:off x="2107265" y="765467"/>
            <a:ext cx="5566153" cy="1138748"/>
          </a:xfrm>
        </p:spPr>
        <p:txBody>
          <a:bodyPr/>
          <a:lstStyle/>
          <a:p>
            <a:r>
              <a:rPr lang="en-US" sz="6000" dirty="0">
                <a:ln w="19050">
                  <a:solidFill>
                    <a:srgbClr val="000000"/>
                  </a:solidFill>
                </a:ln>
                <a:solidFill>
                  <a:srgbClr val="A5D661"/>
                </a:solidFill>
                <a:latin typeface="KB3AlphaBasic" panose="02000603000000000000" pitchFamily="2" charset="0"/>
                <a:ea typeface="KB3AlphaBasic" panose="02000603000000000000" pitchFamily="2" charset="0"/>
              </a:rPr>
              <a:t>Field Trips</a:t>
            </a:r>
          </a:p>
        </p:txBody>
      </p:sp>
      <p:sp>
        <p:nvSpPr>
          <p:cNvPr id="3" name="Subtitle 2">
            <a:extLst>
              <a:ext uri="{FF2B5EF4-FFF2-40B4-BE49-F238E27FC236}">
                <a16:creationId xmlns:a16="http://schemas.microsoft.com/office/drawing/2014/main" id="{5E4B7167-C301-4A65-BA75-DDD86A8F20B4}"/>
              </a:ext>
            </a:extLst>
          </p:cNvPr>
          <p:cNvSpPr>
            <a:spLocks noGrp="1"/>
          </p:cNvSpPr>
          <p:nvPr>
            <p:ph type="subTitle" idx="1"/>
          </p:nvPr>
        </p:nvSpPr>
        <p:spPr>
          <a:xfrm>
            <a:off x="999241" y="1806804"/>
            <a:ext cx="6999402" cy="3734585"/>
          </a:xfrm>
        </p:spPr>
        <p:txBody>
          <a:bodyPr/>
          <a:lstStyle/>
          <a:p>
            <a:r>
              <a:rPr lang="en-US" sz="2800" dirty="0"/>
              <a:t>Pre-K takes </a:t>
            </a:r>
            <a:r>
              <a:rPr lang="en-US" sz="2800" dirty="0" err="1"/>
              <a:t>atleast</a:t>
            </a:r>
            <a:r>
              <a:rPr lang="en-US" sz="2800" dirty="0"/>
              <a:t> 2 field trips a year. We are looking to plan a few more this year! In the fall, we go to Steed’s Dairy Farm and in the Spring, we go to the zoo! </a:t>
            </a:r>
          </a:p>
          <a:p>
            <a:r>
              <a:rPr lang="en-US" sz="2800" dirty="0"/>
              <a:t>Parents are allowed to chaperone and attend. To chaperone a field trip, you have to go through the Richmond County Board of Education’s Volunteer Training </a:t>
            </a:r>
          </a:p>
        </p:txBody>
      </p:sp>
    </p:spTree>
    <p:extLst>
      <p:ext uri="{BB962C8B-B14F-4D97-AF65-F5344CB8AC3E}">
        <p14:creationId xmlns:p14="http://schemas.microsoft.com/office/powerpoint/2010/main" val="22391566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2"/>
          <p:cNvSpPr txBox="1">
            <a:spLocks/>
          </p:cNvSpPr>
          <p:nvPr/>
        </p:nvSpPr>
        <p:spPr bwMode="auto">
          <a:xfrm>
            <a:off x="1268279" y="194474"/>
            <a:ext cx="6207177" cy="137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rgbClr val="333399"/>
                </a:solidFill>
                <a:latin typeface="+mj-lt"/>
                <a:ea typeface="+mj-ea"/>
                <a:cs typeface="+mj-cs"/>
              </a:defRPr>
            </a:lvl1pPr>
            <a:lvl2pPr algn="ctr" rtl="0" eaLnBrk="0" fontAlgn="base" hangingPunct="0">
              <a:spcBef>
                <a:spcPct val="0"/>
              </a:spcBef>
              <a:spcAft>
                <a:spcPct val="0"/>
              </a:spcAft>
              <a:defRPr sz="4400">
                <a:solidFill>
                  <a:srgbClr val="333399"/>
                </a:solidFill>
                <a:latin typeface="Comic Sans MS" pitchFamily="66" charset="0"/>
              </a:defRPr>
            </a:lvl2pPr>
            <a:lvl3pPr algn="ctr" rtl="0" eaLnBrk="0" fontAlgn="base" hangingPunct="0">
              <a:spcBef>
                <a:spcPct val="0"/>
              </a:spcBef>
              <a:spcAft>
                <a:spcPct val="0"/>
              </a:spcAft>
              <a:defRPr sz="4400">
                <a:solidFill>
                  <a:srgbClr val="333399"/>
                </a:solidFill>
                <a:latin typeface="Comic Sans MS" pitchFamily="66" charset="0"/>
              </a:defRPr>
            </a:lvl3pPr>
            <a:lvl4pPr algn="ctr" rtl="0" eaLnBrk="0" fontAlgn="base" hangingPunct="0">
              <a:spcBef>
                <a:spcPct val="0"/>
              </a:spcBef>
              <a:spcAft>
                <a:spcPct val="0"/>
              </a:spcAft>
              <a:defRPr sz="4400">
                <a:solidFill>
                  <a:srgbClr val="333399"/>
                </a:solidFill>
                <a:latin typeface="Comic Sans MS" pitchFamily="66" charset="0"/>
              </a:defRPr>
            </a:lvl4pPr>
            <a:lvl5pPr algn="ctr" rtl="0" eaLnBrk="0" fontAlgn="base" hangingPunct="0">
              <a:spcBef>
                <a:spcPct val="0"/>
              </a:spcBef>
              <a:spcAft>
                <a:spcPct val="0"/>
              </a:spcAft>
              <a:defRPr sz="4400">
                <a:solidFill>
                  <a:srgbClr val="333399"/>
                </a:solidFill>
                <a:latin typeface="Comic Sans MS" pitchFamily="66" charset="0"/>
              </a:defRPr>
            </a:lvl5pPr>
            <a:lvl6pPr marL="457200" algn="ctr" rtl="0" fontAlgn="base">
              <a:spcBef>
                <a:spcPct val="0"/>
              </a:spcBef>
              <a:spcAft>
                <a:spcPct val="0"/>
              </a:spcAft>
              <a:defRPr sz="4400">
                <a:solidFill>
                  <a:srgbClr val="333399"/>
                </a:solidFill>
                <a:latin typeface="Comic Sans MS" pitchFamily="66" charset="0"/>
              </a:defRPr>
            </a:lvl6pPr>
            <a:lvl7pPr marL="914400" algn="ctr" rtl="0" fontAlgn="base">
              <a:spcBef>
                <a:spcPct val="0"/>
              </a:spcBef>
              <a:spcAft>
                <a:spcPct val="0"/>
              </a:spcAft>
              <a:defRPr sz="4400">
                <a:solidFill>
                  <a:srgbClr val="333399"/>
                </a:solidFill>
                <a:latin typeface="Comic Sans MS" pitchFamily="66" charset="0"/>
              </a:defRPr>
            </a:lvl7pPr>
            <a:lvl8pPr marL="1371600" algn="ctr" rtl="0" fontAlgn="base">
              <a:spcBef>
                <a:spcPct val="0"/>
              </a:spcBef>
              <a:spcAft>
                <a:spcPct val="0"/>
              </a:spcAft>
              <a:defRPr sz="4400">
                <a:solidFill>
                  <a:srgbClr val="333399"/>
                </a:solidFill>
                <a:latin typeface="Comic Sans MS" pitchFamily="66" charset="0"/>
              </a:defRPr>
            </a:lvl8pPr>
            <a:lvl9pPr marL="1828800" algn="ctr" rtl="0" fontAlgn="base">
              <a:spcBef>
                <a:spcPct val="0"/>
              </a:spcBef>
              <a:spcAft>
                <a:spcPct val="0"/>
              </a:spcAft>
              <a:defRPr sz="4400">
                <a:solidFill>
                  <a:srgbClr val="333399"/>
                </a:solidFill>
                <a:latin typeface="Comic Sans MS" pitchFamily="66" charset="0"/>
              </a:defRPr>
            </a:lvl9pPr>
          </a:lstStyle>
          <a:p>
            <a:r>
              <a:rPr lang="en-US" sz="3200" dirty="0">
                <a:ln w="19050">
                  <a:solidFill>
                    <a:srgbClr val="000000"/>
                  </a:solidFill>
                </a:ln>
                <a:solidFill>
                  <a:srgbClr val="FFC000"/>
                </a:solidFill>
                <a:latin typeface="KB3AlphaBasic" panose="02000603000000000000" pitchFamily="2" charset="0"/>
                <a:ea typeface="KB3AlphaBasic" panose="02000603000000000000" pitchFamily="2" charset="0"/>
              </a:rPr>
              <a:t>Arrival &amp; Dismissal</a:t>
            </a:r>
          </a:p>
        </p:txBody>
      </p:sp>
      <p:sp>
        <p:nvSpPr>
          <p:cNvPr id="2" name="Rectangle 1">
            <a:extLst>
              <a:ext uri="{FF2B5EF4-FFF2-40B4-BE49-F238E27FC236}">
                <a16:creationId xmlns:a16="http://schemas.microsoft.com/office/drawing/2014/main" id="{D360D7D3-C1A9-412A-B5D5-3189AC09D685}"/>
              </a:ext>
            </a:extLst>
          </p:cNvPr>
          <p:cNvSpPr/>
          <p:nvPr/>
        </p:nvSpPr>
        <p:spPr>
          <a:xfrm>
            <a:off x="1003954" y="1564850"/>
            <a:ext cx="7027682" cy="1569660"/>
          </a:xfrm>
          <a:prstGeom prst="rect">
            <a:avLst/>
          </a:prstGeom>
        </p:spPr>
        <p:txBody>
          <a:bodyPr wrap="square">
            <a:spAutoFit/>
          </a:bodyPr>
          <a:lstStyle/>
          <a:p>
            <a:r>
              <a:rPr lang="en-US" sz="1600" dirty="0">
                <a:solidFill>
                  <a:srgbClr val="FF0000"/>
                </a:solidFill>
                <a:latin typeface="Aharoni" panose="02010803020104030203" pitchFamily="2" charset="-79"/>
                <a:cs typeface="Aharoni" panose="02010803020104030203" pitchFamily="2" charset="-79"/>
              </a:rPr>
              <a:t>Arrival procedures – Arrival Time is from 6:50 – 7:20 a.m.</a:t>
            </a:r>
          </a:p>
          <a:p>
            <a:pPr marL="457200" indent="-457200">
              <a:buAutoNum type="arabicPeriod"/>
            </a:pPr>
            <a:r>
              <a:rPr lang="en-US" sz="1600" dirty="0">
                <a:solidFill>
                  <a:srgbClr val="FF0000"/>
                </a:solidFill>
                <a:latin typeface="Aharoni" panose="02010803020104030203" pitchFamily="2" charset="-79"/>
                <a:cs typeface="Aharoni" panose="02010803020104030203" pitchFamily="2" charset="-79"/>
              </a:rPr>
              <a:t>You can drop off your child in the car rider line. Then there will be an adult to direct them to the gym where they will come in and sit with our class.</a:t>
            </a:r>
          </a:p>
          <a:p>
            <a:pPr marL="457200" indent="-457200">
              <a:buAutoNum type="arabicPeriod"/>
            </a:pPr>
            <a:r>
              <a:rPr lang="en-US" sz="1600" dirty="0">
                <a:solidFill>
                  <a:srgbClr val="FF0000"/>
                </a:solidFill>
                <a:latin typeface="Aharoni" panose="02010803020104030203" pitchFamily="2" charset="-79"/>
                <a:cs typeface="Aharoni" panose="02010803020104030203" pitchFamily="2" charset="-79"/>
              </a:rPr>
              <a:t>You may park your car in the front parking lot and walk your child to the door by the gym and the child will sit with out class.</a:t>
            </a:r>
          </a:p>
        </p:txBody>
      </p:sp>
      <p:sp>
        <p:nvSpPr>
          <p:cNvPr id="3" name="Rectangle 2">
            <a:extLst>
              <a:ext uri="{FF2B5EF4-FFF2-40B4-BE49-F238E27FC236}">
                <a16:creationId xmlns:a16="http://schemas.microsoft.com/office/drawing/2014/main" id="{F7027F23-3F7A-4E99-8BF2-F7C596EA098D}"/>
              </a:ext>
            </a:extLst>
          </p:cNvPr>
          <p:cNvSpPr/>
          <p:nvPr/>
        </p:nvSpPr>
        <p:spPr>
          <a:xfrm>
            <a:off x="1003954" y="3227613"/>
            <a:ext cx="7310487" cy="2554545"/>
          </a:xfrm>
          <a:prstGeom prst="rect">
            <a:avLst/>
          </a:prstGeom>
        </p:spPr>
        <p:txBody>
          <a:bodyPr wrap="square">
            <a:spAutoFit/>
          </a:bodyPr>
          <a:lstStyle/>
          <a:p>
            <a:r>
              <a:rPr lang="en-US" sz="1600" dirty="0">
                <a:solidFill>
                  <a:srgbClr val="FF0000"/>
                </a:solidFill>
                <a:latin typeface="Aharoni" panose="02010803020104030203" pitchFamily="2" charset="-79"/>
                <a:cs typeface="Aharoni" panose="02010803020104030203" pitchFamily="2" charset="-79"/>
              </a:rPr>
              <a:t>Pick up Procedures Dismissal time is 2:15pm. </a:t>
            </a:r>
          </a:p>
          <a:p>
            <a:pPr marL="342900" indent="-342900">
              <a:buAutoNum type="arabicPeriod"/>
            </a:pPr>
            <a:r>
              <a:rPr lang="en-US" sz="1600" dirty="0">
                <a:solidFill>
                  <a:srgbClr val="FF0000"/>
                </a:solidFill>
                <a:latin typeface="Aharoni" panose="02010803020104030203" pitchFamily="2" charset="-79"/>
                <a:cs typeface="Aharoni" panose="02010803020104030203" pitchFamily="2" charset="-79"/>
              </a:rPr>
              <a:t>Bus Riders – Students who ride the bus walk with a teacher to the bus loading spot for their bus number</a:t>
            </a:r>
          </a:p>
          <a:p>
            <a:pPr marL="342900" indent="-342900">
              <a:buAutoNum type="arabicPeriod"/>
            </a:pPr>
            <a:r>
              <a:rPr lang="en-US" sz="1600" dirty="0">
                <a:solidFill>
                  <a:srgbClr val="FF0000"/>
                </a:solidFill>
                <a:latin typeface="Aharoni" panose="02010803020104030203" pitchFamily="2" charset="-79"/>
                <a:cs typeface="Aharoni" panose="02010803020104030203" pitchFamily="2" charset="-79"/>
              </a:rPr>
              <a:t>Car Rider – Each students that is a car rider has a number. They have a card with their name in number. Place that in the windshield of your vehicle. When you arrive, the student’s number will appear on our pick up slide on the computer and we will walk the student to their vehicle. </a:t>
            </a:r>
          </a:p>
          <a:p>
            <a:pPr marL="342900" indent="-342900">
              <a:buAutoNum type="arabicPeriod"/>
            </a:pPr>
            <a:r>
              <a:rPr lang="en-US" sz="1600" dirty="0">
                <a:solidFill>
                  <a:srgbClr val="FF0000"/>
                </a:solidFill>
                <a:latin typeface="Aharoni" panose="02010803020104030203" pitchFamily="2" charset="-79"/>
                <a:cs typeface="Aharoni" panose="02010803020104030203" pitchFamily="2" charset="-79"/>
              </a:rPr>
              <a:t>Parent Pick Up – Students will be with Ms. Odom in the large gym. Parents park and walk to the door of the large gym</a:t>
            </a:r>
            <a:endParaRPr lang="en-US" sz="1600" dirty="0"/>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928914" y="1747242"/>
            <a:ext cx="7300686" cy="473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Symbol" panose="05050102010706020507"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Symbol" panose="05050102010706020507"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Symbol" panose="05050102010706020507"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Font typeface="Symbol" panose="05050102010706020507"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Font typeface="Symbol" panose="05050102010706020507" pitchFamily="18" charset="2"/>
              <a:buChar char="·"/>
              <a:defRPr sz="2000">
                <a:solidFill>
                  <a:schemeClr val="tx1"/>
                </a:solidFill>
                <a:latin typeface="+mn-lt"/>
              </a:defRPr>
            </a:lvl5pPr>
            <a:lvl6pPr marL="25146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9pPr>
          </a:lstStyle>
          <a:p>
            <a:pPr marL="609600" indent="-609600" algn="ctr" eaLnBrk="1" hangingPunct="1">
              <a:spcBef>
                <a:spcPct val="0"/>
              </a:spcBef>
              <a:buClr>
                <a:srgbClr val="FFFF99"/>
              </a:buClr>
              <a:buFont typeface="Wingdings" panose="05000000000000000000" pitchFamily="2" charset="2"/>
              <a:buNone/>
            </a:pPr>
            <a:r>
              <a:rPr lang="en-US" sz="1600" b="1" kern="0" dirty="0">
                <a:solidFill>
                  <a:srgbClr val="000000"/>
                </a:solidFill>
                <a:latin typeface="Calibri" panose="020F0502020204030204" pitchFamily="34" charset="0"/>
                <a:ea typeface="+mn-lt"/>
                <a:cs typeface="+mn-lt"/>
              </a:rPr>
              <a:t>Students are </a:t>
            </a:r>
            <a:r>
              <a:rPr lang="en-US" sz="1600" b="1" dirty="0">
                <a:latin typeface="Comic Sans MS"/>
                <a:ea typeface="+mn-lt"/>
                <a:cs typeface="+mn-lt"/>
              </a:rPr>
              <a:t>to be in school all day unless they are ill. Georgia State law only recognizes absences due to illness, religious holidays, medical or legal appointments, and funerals in the family. Parents have the right to present </a:t>
            </a:r>
            <a:endParaRPr lang="en-US" sz="1600" dirty="0">
              <a:latin typeface="Comic Sans MS"/>
            </a:endParaRPr>
          </a:p>
          <a:p>
            <a:pPr>
              <a:buNone/>
            </a:pPr>
            <a:r>
              <a:rPr lang="en-US" sz="1600" b="1" dirty="0">
                <a:latin typeface="Comic Sans MS"/>
                <a:ea typeface="+mn-lt"/>
                <a:cs typeface="+mn-lt"/>
              </a:rPr>
              <a:t>All absences require a written note from parents/guardians stating the reason for the absence. Emailed notes will not be </a:t>
            </a:r>
            <a:r>
              <a:rPr lang="en-US" sz="1600" b="1" dirty="0" err="1">
                <a:latin typeface="Comic Sans MS"/>
                <a:ea typeface="+mn-lt"/>
                <a:cs typeface="+mn-lt"/>
              </a:rPr>
              <a:t>accepted.The</a:t>
            </a:r>
            <a:r>
              <a:rPr lang="en-US" sz="1600" b="1" dirty="0">
                <a:latin typeface="Comic Sans MS"/>
                <a:ea typeface="+mn-lt"/>
                <a:cs typeface="+mn-lt"/>
              </a:rPr>
              <a:t> note must include the student's full name, reason for absence, date(s) of absence, and parent or guardian signature.</a:t>
            </a:r>
            <a:endParaRPr lang="en-US" sz="1600" dirty="0">
              <a:latin typeface="Comic Sans MS"/>
            </a:endParaRPr>
          </a:p>
          <a:p>
            <a:pPr>
              <a:buNone/>
            </a:pPr>
            <a:r>
              <a:rPr lang="en-US" sz="1600" b="1" dirty="0">
                <a:latin typeface="Comic Sans MS"/>
                <a:ea typeface="+mn-lt"/>
                <a:cs typeface="+mn-lt"/>
              </a:rPr>
              <a:t>In order to comply with district regulations and state law, when a student has 10 unexcused absences in one month or ten unexcused absences in one year, Richmond County administrators will petition the Juvenile Court System to seek mandatory attendance by a student. An </a:t>
            </a:r>
            <a:r>
              <a:rPr lang="en-US" sz="1600" b="1" i="1" dirty="0">
                <a:latin typeface="Comic Sans MS"/>
                <a:ea typeface="+mn-lt"/>
                <a:cs typeface="+mn-lt"/>
              </a:rPr>
              <a:t>unexcused absence </a:t>
            </a:r>
            <a:r>
              <a:rPr lang="en-US" sz="1600" b="1" dirty="0">
                <a:latin typeface="Comic Sans MS"/>
                <a:ea typeface="+mn-lt"/>
                <a:cs typeface="+mn-lt"/>
              </a:rPr>
              <a:t>is defined as any unauthorized absence from school. </a:t>
            </a:r>
            <a:endParaRPr lang="en-US" sz="1600" dirty="0">
              <a:latin typeface="Comic Sans MS"/>
            </a:endParaRPr>
          </a:p>
          <a:p>
            <a:pPr>
              <a:buNone/>
            </a:pPr>
            <a:endParaRPr lang="en-US" sz="1600" dirty="0">
              <a:latin typeface="Comic Sans MS"/>
            </a:endParaRPr>
          </a:p>
          <a:p>
            <a:pPr marL="0" indent="0">
              <a:buNone/>
            </a:pPr>
            <a:endParaRPr lang="en-US" sz="1600" dirty="0">
              <a:latin typeface="Comic Sans MS"/>
              <a:cs typeface="Calibri" panose="020F0502020204030204"/>
            </a:endParaRPr>
          </a:p>
          <a:p>
            <a:pPr marL="609600" indent="-609600" algn="ctr" eaLnBrk="1" hangingPunct="1">
              <a:spcBef>
                <a:spcPct val="0"/>
              </a:spcBef>
              <a:buClr>
                <a:srgbClr val="FFFF99"/>
              </a:buClr>
              <a:buFont typeface="Wingdings" panose="05000000000000000000" pitchFamily="2" charset="2"/>
              <a:buNone/>
            </a:pPr>
            <a:endParaRPr lang="en-US" altLang="en-US" sz="1800" b="1" kern="0" dirty="0">
              <a:solidFill>
                <a:srgbClr val="000000"/>
              </a:solidFill>
              <a:latin typeface="Calibri" panose="020F0502020204030204" pitchFamily="34" charset="0"/>
            </a:endParaRPr>
          </a:p>
        </p:txBody>
      </p:sp>
      <p:sp>
        <p:nvSpPr>
          <p:cNvPr id="8" name="Title 2"/>
          <p:cNvSpPr txBox="1">
            <a:spLocks/>
          </p:cNvSpPr>
          <p:nvPr/>
        </p:nvSpPr>
        <p:spPr bwMode="auto">
          <a:xfrm>
            <a:off x="921657" y="277217"/>
            <a:ext cx="7300686"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rgbClr val="333399"/>
                </a:solidFill>
                <a:latin typeface="+mj-lt"/>
                <a:ea typeface="+mj-ea"/>
                <a:cs typeface="+mj-cs"/>
              </a:defRPr>
            </a:lvl1pPr>
            <a:lvl2pPr algn="ctr" rtl="0" eaLnBrk="0" fontAlgn="base" hangingPunct="0">
              <a:spcBef>
                <a:spcPct val="0"/>
              </a:spcBef>
              <a:spcAft>
                <a:spcPct val="0"/>
              </a:spcAft>
              <a:defRPr sz="4400">
                <a:solidFill>
                  <a:srgbClr val="333399"/>
                </a:solidFill>
                <a:latin typeface="Comic Sans MS" pitchFamily="66" charset="0"/>
              </a:defRPr>
            </a:lvl2pPr>
            <a:lvl3pPr algn="ctr" rtl="0" eaLnBrk="0" fontAlgn="base" hangingPunct="0">
              <a:spcBef>
                <a:spcPct val="0"/>
              </a:spcBef>
              <a:spcAft>
                <a:spcPct val="0"/>
              </a:spcAft>
              <a:defRPr sz="4400">
                <a:solidFill>
                  <a:srgbClr val="333399"/>
                </a:solidFill>
                <a:latin typeface="Comic Sans MS" pitchFamily="66" charset="0"/>
              </a:defRPr>
            </a:lvl3pPr>
            <a:lvl4pPr algn="ctr" rtl="0" eaLnBrk="0" fontAlgn="base" hangingPunct="0">
              <a:spcBef>
                <a:spcPct val="0"/>
              </a:spcBef>
              <a:spcAft>
                <a:spcPct val="0"/>
              </a:spcAft>
              <a:defRPr sz="4400">
                <a:solidFill>
                  <a:srgbClr val="333399"/>
                </a:solidFill>
                <a:latin typeface="Comic Sans MS" pitchFamily="66" charset="0"/>
              </a:defRPr>
            </a:lvl4pPr>
            <a:lvl5pPr algn="ctr" rtl="0" eaLnBrk="0" fontAlgn="base" hangingPunct="0">
              <a:spcBef>
                <a:spcPct val="0"/>
              </a:spcBef>
              <a:spcAft>
                <a:spcPct val="0"/>
              </a:spcAft>
              <a:defRPr sz="4400">
                <a:solidFill>
                  <a:srgbClr val="333399"/>
                </a:solidFill>
                <a:latin typeface="Comic Sans MS" pitchFamily="66" charset="0"/>
              </a:defRPr>
            </a:lvl5pPr>
            <a:lvl6pPr marL="457200" algn="ctr" rtl="0" fontAlgn="base">
              <a:spcBef>
                <a:spcPct val="0"/>
              </a:spcBef>
              <a:spcAft>
                <a:spcPct val="0"/>
              </a:spcAft>
              <a:defRPr sz="4400">
                <a:solidFill>
                  <a:srgbClr val="333399"/>
                </a:solidFill>
                <a:latin typeface="Comic Sans MS" pitchFamily="66" charset="0"/>
              </a:defRPr>
            </a:lvl6pPr>
            <a:lvl7pPr marL="914400" algn="ctr" rtl="0" fontAlgn="base">
              <a:spcBef>
                <a:spcPct val="0"/>
              </a:spcBef>
              <a:spcAft>
                <a:spcPct val="0"/>
              </a:spcAft>
              <a:defRPr sz="4400">
                <a:solidFill>
                  <a:srgbClr val="333399"/>
                </a:solidFill>
                <a:latin typeface="Comic Sans MS" pitchFamily="66" charset="0"/>
              </a:defRPr>
            </a:lvl7pPr>
            <a:lvl8pPr marL="1371600" algn="ctr" rtl="0" fontAlgn="base">
              <a:spcBef>
                <a:spcPct val="0"/>
              </a:spcBef>
              <a:spcAft>
                <a:spcPct val="0"/>
              </a:spcAft>
              <a:defRPr sz="4400">
                <a:solidFill>
                  <a:srgbClr val="333399"/>
                </a:solidFill>
                <a:latin typeface="Comic Sans MS" pitchFamily="66" charset="0"/>
              </a:defRPr>
            </a:lvl8pPr>
            <a:lvl9pPr marL="1828800" algn="ctr" rtl="0" fontAlgn="base">
              <a:spcBef>
                <a:spcPct val="0"/>
              </a:spcBef>
              <a:spcAft>
                <a:spcPct val="0"/>
              </a:spcAft>
              <a:defRPr sz="4400">
                <a:solidFill>
                  <a:srgbClr val="333399"/>
                </a:solidFill>
                <a:latin typeface="Comic Sans MS" pitchFamily="66" charset="0"/>
              </a:defRPr>
            </a:lvl9pPr>
          </a:lstStyle>
          <a:p>
            <a:r>
              <a:rPr lang="en-US" sz="7000" dirty="0">
                <a:ln w="19050">
                  <a:solidFill>
                    <a:srgbClr val="000000"/>
                  </a:solidFill>
                </a:ln>
                <a:solidFill>
                  <a:srgbClr val="A5D661"/>
                </a:solidFill>
                <a:latin typeface="KB3AlphaBasic" panose="02000603000000000000" pitchFamily="2" charset="0"/>
                <a:ea typeface="KB3AlphaBasic" panose="02000603000000000000" pitchFamily="2" charset="0"/>
              </a:rPr>
              <a:t>Attendance Policy</a:t>
            </a:r>
          </a:p>
        </p:txBody>
      </p:sp>
    </p:spTree>
    <p:extLst>
      <p:ext uri="{BB962C8B-B14F-4D97-AF65-F5344CB8AC3E}">
        <p14:creationId xmlns:p14="http://schemas.microsoft.com/office/powerpoint/2010/main" val="255966062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E558-21A2-47EC-8C73-6AE837B8BA5E}"/>
              </a:ext>
            </a:extLst>
          </p:cNvPr>
          <p:cNvSpPr>
            <a:spLocks noGrp="1"/>
          </p:cNvSpPr>
          <p:nvPr>
            <p:ph type="title"/>
          </p:nvPr>
        </p:nvSpPr>
        <p:spPr>
          <a:xfrm>
            <a:off x="967410" y="735292"/>
            <a:ext cx="7772400" cy="4609478"/>
          </a:xfrm>
        </p:spPr>
        <p:txBody>
          <a:bodyPr/>
          <a:lstStyle/>
          <a:p>
            <a:r>
              <a:rPr lang="en-US" dirty="0"/>
              <a:t> attendance Policy</a:t>
            </a:r>
          </a:p>
        </p:txBody>
      </p:sp>
      <p:sp>
        <p:nvSpPr>
          <p:cNvPr id="3" name="Text Placeholder 2">
            <a:extLst>
              <a:ext uri="{FF2B5EF4-FFF2-40B4-BE49-F238E27FC236}">
                <a16:creationId xmlns:a16="http://schemas.microsoft.com/office/drawing/2014/main" id="{B4AE1B0B-4101-4FE1-BB53-A2A901D3C9EA}"/>
              </a:ext>
            </a:extLst>
          </p:cNvPr>
          <p:cNvSpPr>
            <a:spLocks noGrp="1"/>
          </p:cNvSpPr>
          <p:nvPr>
            <p:ph type="body" idx="1"/>
          </p:nvPr>
        </p:nvSpPr>
        <p:spPr>
          <a:xfrm>
            <a:off x="967410" y="1677970"/>
            <a:ext cx="7772400" cy="4092917"/>
          </a:xfrm>
        </p:spPr>
        <p:txBody>
          <a:bodyPr/>
          <a:lstStyle/>
          <a:p>
            <a:pPr marL="182880" lvl="0" indent="-182880" eaLnBrk="1" fontAlgn="auto" hangingPunct="1">
              <a:lnSpc>
                <a:spcPct val="90000"/>
              </a:lnSpc>
              <a:spcBef>
                <a:spcPts val="1200"/>
              </a:spcBef>
              <a:spcAft>
                <a:spcPts val="0"/>
              </a:spcAft>
              <a:buClr>
                <a:srgbClr val="F0A22E"/>
              </a:buClr>
            </a:pPr>
            <a:endParaRPr lang="en-US" kern="1200" dirty="0">
              <a:solidFill>
                <a:prstClr val="black">
                  <a:lumMod val="65000"/>
                  <a:lumOff val="35000"/>
                </a:prstClr>
              </a:solidFill>
              <a:latin typeface="Comic Sans MS"/>
              <a:ea typeface="+mn-lt"/>
              <a:cs typeface="+mn-lt"/>
            </a:endParaRPr>
          </a:p>
          <a:p>
            <a:pPr marL="182880" lvl="0" indent="-182880" eaLnBrk="1" fontAlgn="auto" hangingPunct="1">
              <a:lnSpc>
                <a:spcPct val="90000"/>
              </a:lnSpc>
              <a:spcBef>
                <a:spcPts val="1200"/>
              </a:spcBef>
              <a:spcAft>
                <a:spcPts val="0"/>
              </a:spcAft>
              <a:buClr>
                <a:srgbClr val="F0A22E"/>
              </a:buClr>
            </a:pPr>
            <a:endParaRPr lang="en-US" kern="1200" dirty="0">
              <a:solidFill>
                <a:prstClr val="black">
                  <a:lumMod val="65000"/>
                  <a:lumOff val="35000"/>
                </a:prstClr>
              </a:solidFill>
              <a:latin typeface="Comic Sans MS"/>
              <a:ea typeface="+mn-lt"/>
              <a:cs typeface="+mn-lt"/>
            </a:endParaRPr>
          </a:p>
          <a:p>
            <a:pPr marL="182880" lvl="0" indent="-182880" eaLnBrk="1" fontAlgn="auto" hangingPunct="1">
              <a:lnSpc>
                <a:spcPct val="90000"/>
              </a:lnSpc>
              <a:spcBef>
                <a:spcPts val="1200"/>
              </a:spcBef>
              <a:spcAft>
                <a:spcPts val="0"/>
              </a:spcAft>
              <a:buClr>
                <a:srgbClr val="F0A22E"/>
              </a:buClr>
            </a:pPr>
            <a:endParaRPr lang="en-US" kern="1200" dirty="0">
              <a:solidFill>
                <a:prstClr val="black">
                  <a:lumMod val="65000"/>
                  <a:lumOff val="35000"/>
                </a:prstClr>
              </a:solidFill>
              <a:latin typeface="Comic Sans MS"/>
              <a:ea typeface="+mn-lt"/>
              <a:cs typeface="+mn-lt"/>
            </a:endParaRPr>
          </a:p>
          <a:p>
            <a:pPr marL="182880" lvl="0" indent="-182880" eaLnBrk="1" fontAlgn="auto" hangingPunct="1">
              <a:lnSpc>
                <a:spcPct val="90000"/>
              </a:lnSpc>
              <a:spcBef>
                <a:spcPts val="1200"/>
              </a:spcBef>
              <a:spcAft>
                <a:spcPts val="0"/>
              </a:spcAft>
              <a:buClr>
                <a:srgbClr val="F0A22E"/>
              </a:buClr>
            </a:pPr>
            <a:r>
              <a:rPr lang="en-US" kern="1200" dirty="0">
                <a:solidFill>
                  <a:prstClr val="black">
                    <a:lumMod val="65000"/>
                    <a:lumOff val="35000"/>
                  </a:prstClr>
                </a:solidFill>
                <a:latin typeface="Comic Sans MS"/>
                <a:ea typeface="+mn-lt"/>
                <a:cs typeface="+mn-lt"/>
              </a:rPr>
              <a:t>Examples of Unexcused Absences are: </a:t>
            </a:r>
          </a:p>
          <a:p>
            <a:pPr marL="182880" lvl="0" indent="-182880" eaLnBrk="1" fontAlgn="auto" hangingPunct="1">
              <a:lnSpc>
                <a:spcPct val="90000"/>
              </a:lnSpc>
              <a:spcBef>
                <a:spcPts val="1200"/>
              </a:spcBef>
              <a:spcAft>
                <a:spcPts val="0"/>
              </a:spcAft>
              <a:buClr>
                <a:srgbClr val="F0A22E"/>
              </a:buClr>
            </a:pPr>
            <a:r>
              <a:rPr lang="en-US" kern="1200" dirty="0">
                <a:solidFill>
                  <a:prstClr val="black">
                    <a:lumMod val="65000"/>
                    <a:lumOff val="35000"/>
                  </a:prstClr>
                </a:solidFill>
                <a:latin typeface="Comic Sans MS"/>
                <a:ea typeface="+mn-lt"/>
                <a:cs typeface="+mn-lt"/>
              </a:rPr>
              <a:t>Hair appointments</a:t>
            </a:r>
            <a:endParaRPr lang="en-US" kern="1200" dirty="0">
              <a:solidFill>
                <a:prstClr val="black">
                  <a:lumMod val="65000"/>
                  <a:lumOff val="35000"/>
                </a:prstClr>
              </a:solidFill>
              <a:latin typeface="Comic Sans MS"/>
            </a:endParaRPr>
          </a:p>
          <a:p>
            <a:pPr marL="182880" lvl="0" indent="-182880" eaLnBrk="1" fontAlgn="auto" hangingPunct="1">
              <a:lnSpc>
                <a:spcPct val="90000"/>
              </a:lnSpc>
              <a:spcBef>
                <a:spcPts val="1200"/>
              </a:spcBef>
              <a:spcAft>
                <a:spcPts val="0"/>
              </a:spcAft>
              <a:buClr>
                <a:srgbClr val="F0A22E"/>
              </a:buClr>
            </a:pPr>
            <a:r>
              <a:rPr lang="en-US" kern="1200" dirty="0">
                <a:solidFill>
                  <a:prstClr val="black">
                    <a:lumMod val="65000"/>
                    <a:lumOff val="35000"/>
                  </a:prstClr>
                </a:solidFill>
                <a:latin typeface="Comic Sans MS"/>
                <a:ea typeface="+mn-lt"/>
                <a:cs typeface="+mn-lt"/>
              </a:rPr>
              <a:t>2. Oversleeping</a:t>
            </a:r>
            <a:endParaRPr lang="en-US" kern="1200" dirty="0">
              <a:solidFill>
                <a:prstClr val="black">
                  <a:lumMod val="65000"/>
                  <a:lumOff val="35000"/>
                </a:prstClr>
              </a:solidFill>
              <a:latin typeface="Comic Sans MS"/>
            </a:endParaRPr>
          </a:p>
          <a:p>
            <a:pPr marL="182880" lvl="0" indent="-182880" eaLnBrk="1" fontAlgn="auto" hangingPunct="1">
              <a:lnSpc>
                <a:spcPct val="90000"/>
              </a:lnSpc>
              <a:spcBef>
                <a:spcPts val="1200"/>
              </a:spcBef>
              <a:spcAft>
                <a:spcPts val="0"/>
              </a:spcAft>
              <a:buClr>
                <a:srgbClr val="F0A22E"/>
              </a:buClr>
            </a:pPr>
            <a:r>
              <a:rPr lang="en-US" kern="1200" dirty="0">
                <a:solidFill>
                  <a:prstClr val="black">
                    <a:lumMod val="65000"/>
                    <a:lumOff val="35000"/>
                  </a:prstClr>
                </a:solidFill>
                <a:latin typeface="Comic Sans MS"/>
                <a:ea typeface="+mn-lt"/>
                <a:cs typeface="+mn-lt"/>
              </a:rPr>
              <a:t>3. Shopping</a:t>
            </a:r>
            <a:endParaRPr lang="en-US" kern="1200" dirty="0">
              <a:solidFill>
                <a:prstClr val="black">
                  <a:lumMod val="65000"/>
                  <a:lumOff val="35000"/>
                </a:prstClr>
              </a:solidFill>
              <a:latin typeface="Comic Sans MS"/>
            </a:endParaRPr>
          </a:p>
          <a:p>
            <a:pPr marL="182880" lvl="0" indent="-182880" eaLnBrk="1" fontAlgn="auto" hangingPunct="1">
              <a:lnSpc>
                <a:spcPct val="90000"/>
              </a:lnSpc>
              <a:spcBef>
                <a:spcPts val="1200"/>
              </a:spcBef>
              <a:spcAft>
                <a:spcPts val="0"/>
              </a:spcAft>
              <a:buClr>
                <a:srgbClr val="F0A22E"/>
              </a:buClr>
            </a:pPr>
            <a:r>
              <a:rPr lang="en-US" kern="1200" dirty="0">
                <a:solidFill>
                  <a:prstClr val="black">
                    <a:lumMod val="65000"/>
                    <a:lumOff val="35000"/>
                  </a:prstClr>
                </a:solidFill>
                <a:latin typeface="Comic Sans MS"/>
                <a:ea typeface="+mn-lt"/>
                <a:cs typeface="+mn-lt"/>
              </a:rPr>
              <a:t>4. Missing the bus</a:t>
            </a:r>
            <a:endParaRPr lang="en-US" kern="1200" dirty="0">
              <a:solidFill>
                <a:prstClr val="black">
                  <a:lumMod val="65000"/>
                  <a:lumOff val="35000"/>
                </a:prstClr>
              </a:solidFill>
              <a:latin typeface="Comic Sans MS"/>
            </a:endParaRPr>
          </a:p>
          <a:p>
            <a:pPr marL="182880" lvl="0" indent="-182880" eaLnBrk="1" fontAlgn="auto" hangingPunct="1">
              <a:lnSpc>
                <a:spcPct val="90000"/>
              </a:lnSpc>
              <a:spcBef>
                <a:spcPts val="1200"/>
              </a:spcBef>
              <a:spcAft>
                <a:spcPts val="0"/>
              </a:spcAft>
              <a:buClr>
                <a:srgbClr val="F0A22E"/>
              </a:buClr>
            </a:pPr>
            <a:r>
              <a:rPr lang="en-US" kern="1200" dirty="0">
                <a:solidFill>
                  <a:prstClr val="black">
                    <a:lumMod val="65000"/>
                    <a:lumOff val="35000"/>
                  </a:prstClr>
                </a:solidFill>
                <a:latin typeface="Comic Sans MS"/>
                <a:ea typeface="+mn-lt"/>
                <a:cs typeface="+mn-lt"/>
              </a:rPr>
              <a:t>5. Concerts</a:t>
            </a:r>
            <a:endParaRPr lang="en-US" kern="1200" dirty="0">
              <a:solidFill>
                <a:prstClr val="black">
                  <a:lumMod val="65000"/>
                  <a:lumOff val="35000"/>
                </a:prstClr>
              </a:solidFill>
              <a:latin typeface="Comic Sans MS"/>
            </a:endParaRPr>
          </a:p>
          <a:p>
            <a:pPr marL="182880" lvl="0" indent="-182880" eaLnBrk="1" fontAlgn="auto" hangingPunct="1">
              <a:lnSpc>
                <a:spcPct val="90000"/>
              </a:lnSpc>
              <a:spcBef>
                <a:spcPts val="1200"/>
              </a:spcBef>
              <a:spcAft>
                <a:spcPts val="0"/>
              </a:spcAft>
              <a:buClr>
                <a:srgbClr val="F0A22E"/>
              </a:buClr>
            </a:pPr>
            <a:r>
              <a:rPr lang="en-US" kern="1200" dirty="0">
                <a:solidFill>
                  <a:prstClr val="black">
                    <a:lumMod val="65000"/>
                    <a:lumOff val="35000"/>
                  </a:prstClr>
                </a:solidFill>
                <a:latin typeface="Comic Sans MS"/>
                <a:ea typeface="+mn-lt"/>
                <a:cs typeface="+mn-lt"/>
              </a:rPr>
              <a:t>6. Babysitting</a:t>
            </a:r>
            <a:endParaRPr lang="en-US" kern="1200" dirty="0">
              <a:solidFill>
                <a:prstClr val="black">
                  <a:lumMod val="65000"/>
                  <a:lumOff val="35000"/>
                </a:prstClr>
              </a:solidFill>
              <a:latin typeface="Comic Sans MS"/>
            </a:endParaRPr>
          </a:p>
          <a:p>
            <a:pPr marL="182880" lvl="0" indent="-182880" eaLnBrk="1" fontAlgn="auto" hangingPunct="1">
              <a:lnSpc>
                <a:spcPct val="90000"/>
              </a:lnSpc>
              <a:spcBef>
                <a:spcPts val="1200"/>
              </a:spcBef>
              <a:spcAft>
                <a:spcPts val="0"/>
              </a:spcAft>
              <a:buClr>
                <a:srgbClr val="F0A22E"/>
              </a:buClr>
            </a:pPr>
            <a:r>
              <a:rPr lang="en-US" kern="1200" dirty="0">
                <a:solidFill>
                  <a:prstClr val="black">
                    <a:lumMod val="65000"/>
                    <a:lumOff val="35000"/>
                  </a:prstClr>
                </a:solidFill>
                <a:latin typeface="Comic Sans MS"/>
                <a:ea typeface="+mn-lt"/>
                <a:cs typeface="+mn-lt"/>
              </a:rPr>
              <a:t>7. Failure to obtain private transportation to school</a:t>
            </a:r>
            <a:endParaRPr lang="en-US" kern="1200" dirty="0">
              <a:solidFill>
                <a:prstClr val="black">
                  <a:lumMod val="65000"/>
                  <a:lumOff val="35000"/>
                </a:prstClr>
              </a:solidFill>
              <a:latin typeface="Comic Sans MS"/>
            </a:endParaRPr>
          </a:p>
          <a:p>
            <a:pPr marL="182880" lvl="0" indent="-182880" eaLnBrk="1" fontAlgn="auto" hangingPunct="1">
              <a:lnSpc>
                <a:spcPct val="90000"/>
              </a:lnSpc>
              <a:spcBef>
                <a:spcPts val="1200"/>
              </a:spcBef>
              <a:spcAft>
                <a:spcPts val="0"/>
              </a:spcAft>
              <a:buClr>
                <a:srgbClr val="F0A22E"/>
              </a:buClr>
            </a:pPr>
            <a:r>
              <a:rPr lang="en-US" kern="1200" dirty="0">
                <a:solidFill>
                  <a:prstClr val="black">
                    <a:lumMod val="65000"/>
                    <a:lumOff val="35000"/>
                  </a:prstClr>
                </a:solidFill>
                <a:latin typeface="Comic Sans MS"/>
                <a:ea typeface="+mn-lt"/>
                <a:cs typeface="+mn-lt"/>
              </a:rPr>
              <a:t>8. Mechanical problem</a:t>
            </a:r>
            <a:endParaRPr lang="en-US" kern="1200" dirty="0">
              <a:solidFill>
                <a:prstClr val="black">
                  <a:lumMod val="65000"/>
                  <a:lumOff val="35000"/>
                </a:prstClr>
              </a:solidFill>
              <a:latin typeface="Comic Sans MS"/>
            </a:endParaRPr>
          </a:p>
          <a:p>
            <a:pPr marL="182880" lvl="0" indent="-182880" eaLnBrk="1" fontAlgn="auto" hangingPunct="1">
              <a:lnSpc>
                <a:spcPct val="90000"/>
              </a:lnSpc>
              <a:spcBef>
                <a:spcPts val="1200"/>
              </a:spcBef>
              <a:spcAft>
                <a:spcPts val="0"/>
              </a:spcAft>
              <a:buClr>
                <a:srgbClr val="F0A22E"/>
              </a:buClr>
            </a:pPr>
            <a:r>
              <a:rPr lang="en-US" kern="1200" dirty="0">
                <a:solidFill>
                  <a:prstClr val="black">
                    <a:lumMod val="65000"/>
                    <a:lumOff val="35000"/>
                  </a:prstClr>
                </a:solidFill>
                <a:latin typeface="Comic Sans MS"/>
                <a:ea typeface="+mn-lt"/>
                <a:cs typeface="+mn-lt"/>
              </a:rPr>
              <a:t>9. Failure to obtain leave of Absence request for absences</a:t>
            </a:r>
            <a:endParaRPr lang="en-US" kern="1200" dirty="0">
              <a:solidFill>
                <a:prstClr val="black">
                  <a:lumMod val="65000"/>
                  <a:lumOff val="35000"/>
                </a:prstClr>
              </a:solidFill>
              <a:latin typeface="Comic Sans MS"/>
            </a:endParaRPr>
          </a:p>
        </p:txBody>
      </p:sp>
    </p:spTree>
    <p:extLst>
      <p:ext uri="{BB962C8B-B14F-4D97-AF65-F5344CB8AC3E}">
        <p14:creationId xmlns:p14="http://schemas.microsoft.com/office/powerpoint/2010/main" val="323577505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827202" y="2181749"/>
            <a:ext cx="7489595" cy="41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Symbol" panose="05050102010706020507"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Symbol" panose="05050102010706020507"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Symbol" panose="05050102010706020507"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Font typeface="Symbol" panose="05050102010706020507"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Font typeface="Symbol" panose="05050102010706020507" pitchFamily="18" charset="2"/>
              <a:buChar char="·"/>
              <a:defRPr sz="2000">
                <a:solidFill>
                  <a:schemeClr val="tx1"/>
                </a:solidFill>
                <a:latin typeface="+mn-lt"/>
              </a:defRPr>
            </a:lvl5pPr>
            <a:lvl6pPr marL="25146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9pPr>
          </a:lstStyle>
          <a:p>
            <a:pPr marL="609600" indent="-609600" algn="ctr" eaLnBrk="1" hangingPunct="1">
              <a:spcBef>
                <a:spcPct val="0"/>
              </a:spcBef>
              <a:buClr>
                <a:srgbClr val="FFFF99"/>
              </a:buClr>
              <a:buFont typeface="Wingdings" panose="05000000000000000000" pitchFamily="2" charset="2"/>
              <a:buNone/>
            </a:pPr>
            <a:r>
              <a:rPr lang="en-US" altLang="en-US" sz="3600" b="1" kern="0" dirty="0">
                <a:solidFill>
                  <a:srgbClr val="000000"/>
                </a:solidFill>
                <a:latin typeface="Calibri" panose="020F0502020204030204" pitchFamily="34" charset="0"/>
              </a:rPr>
              <a:t>How Can You Get In Contact with your Child’s Teacher?</a:t>
            </a:r>
          </a:p>
          <a:p>
            <a:pPr marL="609600" indent="-609600" algn="ctr" eaLnBrk="1" hangingPunct="1">
              <a:spcBef>
                <a:spcPct val="0"/>
              </a:spcBef>
              <a:buClr>
                <a:srgbClr val="FFFF99"/>
              </a:buClr>
              <a:buFont typeface="Wingdings" panose="05000000000000000000" pitchFamily="2" charset="2"/>
              <a:buNone/>
            </a:pPr>
            <a:r>
              <a:rPr lang="en-US" altLang="en-US" sz="3600" b="1" kern="0" dirty="0">
                <a:solidFill>
                  <a:srgbClr val="000000"/>
                </a:solidFill>
                <a:latin typeface="Calibri" panose="020F0502020204030204" pitchFamily="34" charset="0"/>
              </a:rPr>
              <a:t>1. ClassDojo Message</a:t>
            </a:r>
          </a:p>
          <a:p>
            <a:pPr marL="742950" indent="-742950" algn="ctr" eaLnBrk="1" hangingPunct="1">
              <a:spcBef>
                <a:spcPct val="0"/>
              </a:spcBef>
              <a:buClr>
                <a:srgbClr val="FFFF99"/>
              </a:buClr>
              <a:buFont typeface="Wingdings" panose="05000000000000000000" pitchFamily="2" charset="2"/>
              <a:buAutoNum type="arabicPeriod"/>
            </a:pPr>
            <a:r>
              <a:rPr lang="en-US" altLang="en-US" sz="3600" b="1" kern="0" dirty="0">
                <a:solidFill>
                  <a:srgbClr val="000000"/>
                </a:solidFill>
                <a:latin typeface="Calibri" panose="020F0502020204030204" pitchFamily="34" charset="0"/>
              </a:rPr>
              <a:t>2. Email</a:t>
            </a:r>
          </a:p>
          <a:p>
            <a:pPr marL="742950" indent="-742950" algn="ctr" eaLnBrk="1" hangingPunct="1">
              <a:spcBef>
                <a:spcPct val="0"/>
              </a:spcBef>
              <a:buClr>
                <a:srgbClr val="FFFF99"/>
              </a:buClr>
              <a:buFont typeface="Wingdings" panose="05000000000000000000" pitchFamily="2" charset="2"/>
              <a:buAutoNum type="arabicPeriod"/>
            </a:pPr>
            <a:r>
              <a:rPr lang="en-US" altLang="en-US" sz="3600" b="1" kern="0" dirty="0">
                <a:solidFill>
                  <a:srgbClr val="000000"/>
                </a:solidFill>
                <a:latin typeface="Calibri" panose="020F0502020204030204" pitchFamily="34" charset="0"/>
              </a:rPr>
              <a:t>3. Call the school at 706-796-8428</a:t>
            </a:r>
          </a:p>
        </p:txBody>
      </p:sp>
      <p:sp>
        <p:nvSpPr>
          <p:cNvPr id="9" name="Title 2"/>
          <p:cNvSpPr txBox="1">
            <a:spLocks/>
          </p:cNvSpPr>
          <p:nvPr/>
        </p:nvSpPr>
        <p:spPr bwMode="auto">
          <a:xfrm>
            <a:off x="772998" y="428945"/>
            <a:ext cx="7300686"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rgbClr val="333399"/>
                </a:solidFill>
                <a:latin typeface="+mj-lt"/>
                <a:ea typeface="+mj-ea"/>
                <a:cs typeface="+mj-cs"/>
              </a:defRPr>
            </a:lvl1pPr>
            <a:lvl2pPr algn="ctr" rtl="0" eaLnBrk="0" fontAlgn="base" hangingPunct="0">
              <a:spcBef>
                <a:spcPct val="0"/>
              </a:spcBef>
              <a:spcAft>
                <a:spcPct val="0"/>
              </a:spcAft>
              <a:defRPr sz="4400">
                <a:solidFill>
                  <a:srgbClr val="333399"/>
                </a:solidFill>
                <a:latin typeface="Comic Sans MS" pitchFamily="66" charset="0"/>
              </a:defRPr>
            </a:lvl2pPr>
            <a:lvl3pPr algn="ctr" rtl="0" eaLnBrk="0" fontAlgn="base" hangingPunct="0">
              <a:spcBef>
                <a:spcPct val="0"/>
              </a:spcBef>
              <a:spcAft>
                <a:spcPct val="0"/>
              </a:spcAft>
              <a:defRPr sz="4400">
                <a:solidFill>
                  <a:srgbClr val="333399"/>
                </a:solidFill>
                <a:latin typeface="Comic Sans MS" pitchFamily="66" charset="0"/>
              </a:defRPr>
            </a:lvl3pPr>
            <a:lvl4pPr algn="ctr" rtl="0" eaLnBrk="0" fontAlgn="base" hangingPunct="0">
              <a:spcBef>
                <a:spcPct val="0"/>
              </a:spcBef>
              <a:spcAft>
                <a:spcPct val="0"/>
              </a:spcAft>
              <a:defRPr sz="4400">
                <a:solidFill>
                  <a:srgbClr val="333399"/>
                </a:solidFill>
                <a:latin typeface="Comic Sans MS" pitchFamily="66" charset="0"/>
              </a:defRPr>
            </a:lvl4pPr>
            <a:lvl5pPr algn="ctr" rtl="0" eaLnBrk="0" fontAlgn="base" hangingPunct="0">
              <a:spcBef>
                <a:spcPct val="0"/>
              </a:spcBef>
              <a:spcAft>
                <a:spcPct val="0"/>
              </a:spcAft>
              <a:defRPr sz="4400">
                <a:solidFill>
                  <a:srgbClr val="333399"/>
                </a:solidFill>
                <a:latin typeface="Comic Sans MS" pitchFamily="66" charset="0"/>
              </a:defRPr>
            </a:lvl5pPr>
            <a:lvl6pPr marL="457200" algn="ctr" rtl="0" fontAlgn="base">
              <a:spcBef>
                <a:spcPct val="0"/>
              </a:spcBef>
              <a:spcAft>
                <a:spcPct val="0"/>
              </a:spcAft>
              <a:defRPr sz="4400">
                <a:solidFill>
                  <a:srgbClr val="333399"/>
                </a:solidFill>
                <a:latin typeface="Comic Sans MS" pitchFamily="66" charset="0"/>
              </a:defRPr>
            </a:lvl6pPr>
            <a:lvl7pPr marL="914400" algn="ctr" rtl="0" fontAlgn="base">
              <a:spcBef>
                <a:spcPct val="0"/>
              </a:spcBef>
              <a:spcAft>
                <a:spcPct val="0"/>
              </a:spcAft>
              <a:defRPr sz="4400">
                <a:solidFill>
                  <a:srgbClr val="333399"/>
                </a:solidFill>
                <a:latin typeface="Comic Sans MS" pitchFamily="66" charset="0"/>
              </a:defRPr>
            </a:lvl7pPr>
            <a:lvl8pPr marL="1371600" algn="ctr" rtl="0" fontAlgn="base">
              <a:spcBef>
                <a:spcPct val="0"/>
              </a:spcBef>
              <a:spcAft>
                <a:spcPct val="0"/>
              </a:spcAft>
              <a:defRPr sz="4400">
                <a:solidFill>
                  <a:srgbClr val="333399"/>
                </a:solidFill>
                <a:latin typeface="Comic Sans MS" pitchFamily="66" charset="0"/>
              </a:defRPr>
            </a:lvl8pPr>
            <a:lvl9pPr marL="1828800" algn="ctr" rtl="0" fontAlgn="base">
              <a:spcBef>
                <a:spcPct val="0"/>
              </a:spcBef>
              <a:spcAft>
                <a:spcPct val="0"/>
              </a:spcAft>
              <a:defRPr sz="4400">
                <a:solidFill>
                  <a:srgbClr val="333399"/>
                </a:solidFill>
                <a:latin typeface="Comic Sans MS" pitchFamily="66" charset="0"/>
              </a:defRPr>
            </a:lvl9pPr>
          </a:lstStyle>
          <a:p>
            <a:r>
              <a:rPr lang="en-US" sz="7200" dirty="0">
                <a:ln w="19050">
                  <a:solidFill>
                    <a:srgbClr val="000000"/>
                  </a:solidFill>
                </a:ln>
                <a:solidFill>
                  <a:srgbClr val="A5D661"/>
                </a:solidFill>
                <a:latin typeface="KB3AlphaBasic" panose="02000603000000000000" pitchFamily="2" charset="0"/>
                <a:ea typeface="KB3AlphaBasic" panose="02000603000000000000" pitchFamily="2" charset="0"/>
              </a:rPr>
              <a:t>Communication</a:t>
            </a:r>
          </a:p>
        </p:txBody>
      </p:sp>
    </p:spTree>
    <p:extLst>
      <p:ext uri="{BB962C8B-B14F-4D97-AF65-F5344CB8AC3E}">
        <p14:creationId xmlns:p14="http://schemas.microsoft.com/office/powerpoint/2010/main" val="20241990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5"/>
          <p:cNvSpPr txBox="1">
            <a:spLocks noChangeArrowheads="1"/>
          </p:cNvSpPr>
          <p:nvPr/>
        </p:nvSpPr>
        <p:spPr bwMode="auto">
          <a:xfrm>
            <a:off x="928914" y="2260780"/>
            <a:ext cx="7300686" cy="299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Symbol" panose="05050102010706020507"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Symbol" panose="05050102010706020507"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Symbol" panose="05050102010706020507"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Font typeface="Symbol" panose="05050102010706020507"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Font typeface="Symbol" panose="05050102010706020507" pitchFamily="18" charset="2"/>
              <a:buChar char="·"/>
              <a:defRPr sz="2000">
                <a:solidFill>
                  <a:schemeClr val="tx1"/>
                </a:solidFill>
                <a:latin typeface="+mn-lt"/>
              </a:defRPr>
            </a:lvl5pPr>
            <a:lvl6pPr marL="25146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9pPr>
          </a:lstStyle>
          <a:p>
            <a:pPr marL="609600" indent="-609600" algn="ctr" eaLnBrk="1" hangingPunct="1">
              <a:spcBef>
                <a:spcPct val="0"/>
              </a:spcBef>
              <a:buClr>
                <a:srgbClr val="FFFF99"/>
              </a:buClr>
              <a:buFont typeface="Wingdings" panose="05000000000000000000" pitchFamily="2" charset="2"/>
              <a:buNone/>
            </a:pPr>
            <a:r>
              <a:rPr lang="en-US" altLang="en-US" sz="4400" b="1" kern="0" dirty="0">
                <a:solidFill>
                  <a:srgbClr val="000000"/>
                </a:solidFill>
                <a:latin typeface="Calibri" panose="020F0502020204030204" pitchFamily="34" charset="0"/>
              </a:rPr>
              <a:t>Lunch time is 10:10 – 10:40</a:t>
            </a:r>
          </a:p>
          <a:p>
            <a:pPr marL="609600" indent="-609600" algn="ctr" eaLnBrk="1" hangingPunct="1">
              <a:spcBef>
                <a:spcPct val="0"/>
              </a:spcBef>
              <a:buClr>
                <a:srgbClr val="FFFF99"/>
              </a:buClr>
              <a:buFont typeface="Wingdings" panose="05000000000000000000" pitchFamily="2" charset="2"/>
              <a:buNone/>
            </a:pPr>
            <a:endParaRPr lang="en-US" altLang="en-US" sz="4400" b="1" kern="0" dirty="0">
              <a:solidFill>
                <a:srgbClr val="000000"/>
              </a:solidFill>
              <a:latin typeface="Calibri" panose="020F0502020204030204" pitchFamily="34" charset="0"/>
            </a:endParaRPr>
          </a:p>
          <a:p>
            <a:pPr marL="609600" indent="-609600" algn="ctr" eaLnBrk="1" hangingPunct="1">
              <a:spcBef>
                <a:spcPct val="0"/>
              </a:spcBef>
              <a:buClr>
                <a:srgbClr val="FFFF99"/>
              </a:buClr>
              <a:buFont typeface="Wingdings" panose="05000000000000000000" pitchFamily="2" charset="2"/>
              <a:buNone/>
            </a:pPr>
            <a:r>
              <a:rPr lang="en-US" altLang="en-US" sz="2800" b="1" kern="0" dirty="0">
                <a:solidFill>
                  <a:srgbClr val="000000"/>
                </a:solidFill>
                <a:latin typeface="Calibri" panose="020F0502020204030204" pitchFamily="34" charset="0"/>
              </a:rPr>
              <a:t>Students can either bring a lunch or get a school lunch from the cafeteria. </a:t>
            </a:r>
          </a:p>
          <a:p>
            <a:pPr marL="609600" indent="-609600" algn="ctr" eaLnBrk="1" hangingPunct="1">
              <a:spcBef>
                <a:spcPct val="0"/>
              </a:spcBef>
              <a:buClr>
                <a:srgbClr val="FFFF99"/>
              </a:buClr>
              <a:buFont typeface="Wingdings" panose="05000000000000000000" pitchFamily="2" charset="2"/>
              <a:buNone/>
            </a:pPr>
            <a:r>
              <a:rPr lang="en-US" altLang="en-US" sz="2800" b="1" kern="0" dirty="0">
                <a:solidFill>
                  <a:srgbClr val="000000"/>
                </a:solidFill>
                <a:latin typeface="Calibri" panose="020F0502020204030204" pitchFamily="34" charset="0"/>
              </a:rPr>
              <a:t>Breakfast is free for all students.</a:t>
            </a:r>
          </a:p>
          <a:p>
            <a:pPr marL="609600" indent="-609600" algn="ctr" eaLnBrk="1" hangingPunct="1">
              <a:spcBef>
                <a:spcPct val="0"/>
              </a:spcBef>
              <a:buClr>
                <a:srgbClr val="FFFF99"/>
              </a:buClr>
              <a:buFont typeface="Wingdings" panose="05000000000000000000" pitchFamily="2" charset="2"/>
              <a:buNone/>
            </a:pPr>
            <a:r>
              <a:rPr lang="en-US" altLang="en-US" sz="2800" b="1" kern="0" dirty="0">
                <a:solidFill>
                  <a:srgbClr val="000000"/>
                </a:solidFill>
                <a:latin typeface="Calibri" panose="020F0502020204030204" pitchFamily="34" charset="0"/>
              </a:rPr>
              <a:t>Lunch costs $2.85 – You can apply for Free/Reduced Cost in the Cafeteria </a:t>
            </a:r>
          </a:p>
        </p:txBody>
      </p:sp>
      <p:sp>
        <p:nvSpPr>
          <p:cNvPr id="11" name="Title 2"/>
          <p:cNvSpPr txBox="1">
            <a:spLocks/>
          </p:cNvSpPr>
          <p:nvPr/>
        </p:nvSpPr>
        <p:spPr bwMode="auto">
          <a:xfrm>
            <a:off x="928914" y="1022983"/>
            <a:ext cx="7300686" cy="141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rgbClr val="333399"/>
                </a:solidFill>
                <a:latin typeface="+mj-lt"/>
                <a:ea typeface="+mj-ea"/>
                <a:cs typeface="+mj-cs"/>
              </a:defRPr>
            </a:lvl1pPr>
            <a:lvl2pPr algn="ctr" rtl="0" eaLnBrk="0" fontAlgn="base" hangingPunct="0">
              <a:spcBef>
                <a:spcPct val="0"/>
              </a:spcBef>
              <a:spcAft>
                <a:spcPct val="0"/>
              </a:spcAft>
              <a:defRPr sz="4400">
                <a:solidFill>
                  <a:srgbClr val="333399"/>
                </a:solidFill>
                <a:latin typeface="Comic Sans MS" pitchFamily="66" charset="0"/>
              </a:defRPr>
            </a:lvl2pPr>
            <a:lvl3pPr algn="ctr" rtl="0" eaLnBrk="0" fontAlgn="base" hangingPunct="0">
              <a:spcBef>
                <a:spcPct val="0"/>
              </a:spcBef>
              <a:spcAft>
                <a:spcPct val="0"/>
              </a:spcAft>
              <a:defRPr sz="4400">
                <a:solidFill>
                  <a:srgbClr val="333399"/>
                </a:solidFill>
                <a:latin typeface="Comic Sans MS" pitchFamily="66" charset="0"/>
              </a:defRPr>
            </a:lvl3pPr>
            <a:lvl4pPr algn="ctr" rtl="0" eaLnBrk="0" fontAlgn="base" hangingPunct="0">
              <a:spcBef>
                <a:spcPct val="0"/>
              </a:spcBef>
              <a:spcAft>
                <a:spcPct val="0"/>
              </a:spcAft>
              <a:defRPr sz="4400">
                <a:solidFill>
                  <a:srgbClr val="333399"/>
                </a:solidFill>
                <a:latin typeface="Comic Sans MS" pitchFamily="66" charset="0"/>
              </a:defRPr>
            </a:lvl4pPr>
            <a:lvl5pPr algn="ctr" rtl="0" eaLnBrk="0" fontAlgn="base" hangingPunct="0">
              <a:spcBef>
                <a:spcPct val="0"/>
              </a:spcBef>
              <a:spcAft>
                <a:spcPct val="0"/>
              </a:spcAft>
              <a:defRPr sz="4400">
                <a:solidFill>
                  <a:srgbClr val="333399"/>
                </a:solidFill>
                <a:latin typeface="Comic Sans MS" pitchFamily="66" charset="0"/>
              </a:defRPr>
            </a:lvl5pPr>
            <a:lvl6pPr marL="457200" algn="ctr" rtl="0" fontAlgn="base">
              <a:spcBef>
                <a:spcPct val="0"/>
              </a:spcBef>
              <a:spcAft>
                <a:spcPct val="0"/>
              </a:spcAft>
              <a:defRPr sz="4400">
                <a:solidFill>
                  <a:srgbClr val="333399"/>
                </a:solidFill>
                <a:latin typeface="Comic Sans MS" pitchFamily="66" charset="0"/>
              </a:defRPr>
            </a:lvl6pPr>
            <a:lvl7pPr marL="914400" algn="ctr" rtl="0" fontAlgn="base">
              <a:spcBef>
                <a:spcPct val="0"/>
              </a:spcBef>
              <a:spcAft>
                <a:spcPct val="0"/>
              </a:spcAft>
              <a:defRPr sz="4400">
                <a:solidFill>
                  <a:srgbClr val="333399"/>
                </a:solidFill>
                <a:latin typeface="Comic Sans MS" pitchFamily="66" charset="0"/>
              </a:defRPr>
            </a:lvl7pPr>
            <a:lvl8pPr marL="1371600" algn="ctr" rtl="0" fontAlgn="base">
              <a:spcBef>
                <a:spcPct val="0"/>
              </a:spcBef>
              <a:spcAft>
                <a:spcPct val="0"/>
              </a:spcAft>
              <a:defRPr sz="4400">
                <a:solidFill>
                  <a:srgbClr val="333399"/>
                </a:solidFill>
                <a:latin typeface="Comic Sans MS" pitchFamily="66" charset="0"/>
              </a:defRPr>
            </a:lvl8pPr>
            <a:lvl9pPr marL="1828800" algn="ctr" rtl="0" fontAlgn="base">
              <a:spcBef>
                <a:spcPct val="0"/>
              </a:spcBef>
              <a:spcAft>
                <a:spcPct val="0"/>
              </a:spcAft>
              <a:defRPr sz="4400">
                <a:solidFill>
                  <a:srgbClr val="333399"/>
                </a:solidFill>
                <a:latin typeface="Comic Sans MS" pitchFamily="66" charset="0"/>
              </a:defRPr>
            </a:lvl9pPr>
          </a:lstStyle>
          <a:p>
            <a:r>
              <a:rPr lang="en-US" sz="11500" dirty="0">
                <a:ln w="19050">
                  <a:solidFill>
                    <a:srgbClr val="000000"/>
                  </a:solidFill>
                </a:ln>
                <a:solidFill>
                  <a:srgbClr val="A5D661"/>
                </a:solidFill>
                <a:latin typeface="KB3AlphaBasic" panose="02000603000000000000" pitchFamily="2" charset="0"/>
                <a:ea typeface="KB3AlphaBasic" panose="02000603000000000000" pitchFamily="2" charset="0"/>
              </a:rPr>
              <a:t>Lunch Time</a:t>
            </a:r>
          </a:p>
        </p:txBody>
      </p:sp>
    </p:spTree>
  </p:cSld>
  <p:clrMapOvr>
    <a:masterClrMapping/>
  </p:clrMapOvr>
  <p:transition spd="slow">
    <p:push dir="u"/>
  </p:transition>
</p:sld>
</file>

<file path=ppt/theme/theme1.xml><?xml version="1.0" encoding="utf-8"?>
<a:theme xmlns:a="http://schemas.openxmlformats.org/drawingml/2006/main" name="Back-to-school presentation">
  <a:themeElements>
    <a:clrScheme name="Back to school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ck to school presentatio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ack to school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ck to school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ck to school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ck to school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ck to school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ck to school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ck to school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ck to school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ck to school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ck to school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ck to school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ck to school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Back-to-school presentation</Template>
  <TotalTime>19081</TotalTime>
  <Words>1131</Words>
  <Application>Microsoft Office PowerPoint</Application>
  <PresentationFormat>On-screen Show (4:3)</PresentationFormat>
  <Paragraphs>97</Paragraphs>
  <Slides>15</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Aharoni</vt:lpstr>
      <vt:lpstr>Arial</vt:lpstr>
      <vt:lpstr>Calibri</vt:lpstr>
      <vt:lpstr>Calibri Light</vt:lpstr>
      <vt:lpstr>Comic Sans MS</vt:lpstr>
      <vt:lpstr>KB3AlphaBasic</vt:lpstr>
      <vt:lpstr>Symbol</vt:lpstr>
      <vt:lpstr>Wingdings</vt:lpstr>
      <vt:lpstr>Back-to-school presentation</vt:lpstr>
      <vt:lpstr>Crayons</vt:lpstr>
      <vt:lpstr>Welcome!</vt:lpstr>
      <vt:lpstr>Meet the TeacherS</vt:lpstr>
      <vt:lpstr>Daily Schedule</vt:lpstr>
      <vt:lpstr>Field Trips</vt:lpstr>
      <vt:lpstr>PowerPoint Presentation</vt:lpstr>
      <vt:lpstr>PowerPoint Presentation</vt:lpstr>
      <vt:lpstr> attendance Policy</vt:lpstr>
      <vt:lpstr>PowerPoint Presentation</vt:lpstr>
      <vt:lpstr>PowerPoint Presentation</vt:lpstr>
      <vt:lpstr>PowerPoint Presentation</vt:lpstr>
      <vt:lpstr>Bullying: No Bullying It’s The Law</vt:lpstr>
      <vt:lpstr>Bullying: No Bullying It’s the Law </vt:lpstr>
      <vt:lpstr>Title 1</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2nd Grade</dc:title>
  <dc:creator>Laura K. Fogle - HappyTeacherHappyStudents</dc:creator>
  <cp:lastModifiedBy>Sherrod, Rachel</cp:lastModifiedBy>
  <cp:revision>188</cp:revision>
  <cp:lastPrinted>2012-08-21T18:57:34Z</cp:lastPrinted>
  <dcterms:created xsi:type="dcterms:W3CDTF">2012-08-18T12:28:47Z</dcterms:created>
  <dcterms:modified xsi:type="dcterms:W3CDTF">2023-08-01T13:35:00Z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TC010187211033</vt:lpwstr>
  </property>
</Properties>
</file>